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0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1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1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9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7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3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6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4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7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0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A87E-55D6-41D3-961C-E1CDEB0EC68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A3FF-040B-4495-BCE7-1ED128156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5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" y="188640"/>
            <a:ext cx="2504950" cy="169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6723" y="3219505"/>
            <a:ext cx="49685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Акция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«Говорим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правильно!»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699792" y="44624"/>
            <a:ext cx="4877074" cy="2519091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22008" y="332656"/>
            <a:ext cx="463264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дядя выяснял лет сорок</a:t>
            </a:r>
          </a:p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всё же выяснить не мог,</a:t>
            </a:r>
          </a:p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говорить вернее: тв</a:t>
            </a:r>
            <a:r>
              <a:rPr lang="ru-RU" sz="20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рог,</a:t>
            </a:r>
          </a:p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может, правильней –</a:t>
            </a:r>
          </a:p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</a:t>
            </a:r>
            <a:r>
              <a:rPr lang="ru-RU" sz="20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г?</a:t>
            </a:r>
          </a:p>
          <a:p>
            <a:pPr algn="ctr"/>
            <a:endParaRPr lang="ru-RU" sz="28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24" y="2999302"/>
            <a:ext cx="959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</a:t>
            </a:r>
            <a:r>
              <a:rPr lang="ru-RU" b="1" dirty="0" smtClean="0"/>
              <a:t>Международного дня логопедов  </a:t>
            </a:r>
            <a:r>
              <a:rPr lang="ru-RU" dirty="0" smtClean="0"/>
              <a:t>в нашем учреждении   традиционно стартовала</a:t>
            </a:r>
          </a:p>
          <a:p>
            <a:r>
              <a:rPr lang="ru-RU" dirty="0" smtClean="0"/>
              <a:t>ежегодная городская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23" y="3586086"/>
            <a:ext cx="90924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 коллектив очень любит готовиться  к этой акции, с удовольствием изготавливают</a:t>
            </a:r>
          </a:p>
          <a:p>
            <a:r>
              <a:rPr lang="ru-RU" dirty="0" smtClean="0"/>
              <a:t>различные стенгазеты, в которых отражают интересные факты о нашем родном русском</a:t>
            </a:r>
          </a:p>
          <a:p>
            <a:r>
              <a:rPr lang="ru-RU" dirty="0" smtClean="0"/>
              <a:t>языке. Эти стенгазеты они вывешивают в приёмных групп, в местах наибольшей </a:t>
            </a:r>
          </a:p>
          <a:p>
            <a:r>
              <a:rPr lang="ru-RU" dirty="0" smtClean="0"/>
              <a:t>проходимости родителей – на стендах при входе в детский сад. В каждой группе были </a:t>
            </a:r>
          </a:p>
          <a:p>
            <a:r>
              <a:rPr lang="ru-RU" dirty="0" smtClean="0"/>
              <a:t>размещены буклеты «Запоминалки», «Учись говорить правильно». Также для родителей </a:t>
            </a:r>
          </a:p>
          <a:p>
            <a:r>
              <a:rPr lang="ru-RU" dirty="0" smtClean="0"/>
              <a:t>на буклете была предложена игра «Экскурсовод», где каждый мог  проверить себя</a:t>
            </a:r>
          </a:p>
          <a:p>
            <a:r>
              <a:rPr lang="ru-RU" dirty="0" smtClean="0"/>
              <a:t>  в употреблении правильного ударения хорошо знакомых слов. При входе в детский сад</a:t>
            </a:r>
          </a:p>
          <a:p>
            <a:r>
              <a:rPr lang="ru-RU" dirty="0" smtClean="0"/>
              <a:t>в этом году родителям было предложено занимательное задание с карточками </a:t>
            </a:r>
          </a:p>
          <a:p>
            <a:r>
              <a:rPr lang="ru-RU" dirty="0" smtClean="0"/>
              <a:t>с правильным и неправильным употреблением слов, каждый мог проверить свой выбор. </a:t>
            </a:r>
          </a:p>
          <a:p>
            <a:r>
              <a:rPr lang="ru-RU" dirty="0" smtClean="0"/>
              <a:t> Конечно же, основная цель такой акции – это призвать родителей  бережно и с большим </a:t>
            </a:r>
          </a:p>
          <a:p>
            <a:r>
              <a:rPr lang="ru-RU" dirty="0" smtClean="0"/>
              <a:t>интересом относиться к родному языку.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02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lyi\Desktop\ФОТО\IMG-c9ca07154674bf37dc87d5fb993d818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62425" cy="3199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42" y="3140968"/>
            <a:ext cx="4392488" cy="329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83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elyi\Desktop\ФОТО\IMG-175339ee5f3665cf8db0c93feac6594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7" y="116632"/>
            <a:ext cx="4567602" cy="342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elyi\Desktop\ФОТО\IMG-5fc2b76b91cc8634f2871b0cdd353500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4"/>
          <a:stretch/>
        </p:blipFill>
        <p:spPr bwMode="auto">
          <a:xfrm>
            <a:off x="451963" y="3789040"/>
            <a:ext cx="388344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elyi\Desktop\ФОТО\IMG-51c790ed5e12a400c6c8a7f0637f9d34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6"/>
          <a:stretch/>
        </p:blipFill>
        <p:spPr bwMode="auto">
          <a:xfrm>
            <a:off x="5364088" y="692696"/>
            <a:ext cx="311180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lyi\Desktop\ФОТО\IMG-2f656e76385535af064152b36d7703d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946969" cy="2962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elyi\Desktop\ФОТО\IMG-a0a3c092d1774b78a06f2f4046ec290e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4"/>
          <a:stretch/>
        </p:blipFill>
        <p:spPr bwMode="auto">
          <a:xfrm>
            <a:off x="5662605" y="116632"/>
            <a:ext cx="3157066" cy="2649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elyi\Desktop\ФОТО\IMG-5b0e532d6e36cd181631c20a2ce74d4b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2"/>
          <a:stretch/>
        </p:blipFill>
        <p:spPr bwMode="auto">
          <a:xfrm>
            <a:off x="179512" y="3558469"/>
            <a:ext cx="434585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elyi\Desktop\ФОТО\IMG-df53057087287884b73f5dc2b90b9f4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58469"/>
            <a:ext cx="3856609" cy="2894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1791" y="2820025"/>
            <a:ext cx="49071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Упражнение  для родителей «Проверьте себя»</a:t>
            </a:r>
            <a:endParaRPr lang="ru-RU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55776" y="4797152"/>
            <a:ext cx="3600400" cy="16547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13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186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belyiiv@yandex.ru</dc:creator>
  <cp:lastModifiedBy>belyiiv@yandex.ru</cp:lastModifiedBy>
  <cp:revision>12</cp:revision>
  <dcterms:created xsi:type="dcterms:W3CDTF">2021-11-14T09:07:40Z</dcterms:created>
  <dcterms:modified xsi:type="dcterms:W3CDTF">2021-11-14T10:52:06Z</dcterms:modified>
</cp:coreProperties>
</file>