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BC-53C4-45A8-AE79-6D44C26A398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F339-D7E3-4C41-AA15-6A29DCA9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3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BC-53C4-45A8-AE79-6D44C26A398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F339-D7E3-4C41-AA15-6A29DCA9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5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BC-53C4-45A8-AE79-6D44C26A398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F339-D7E3-4C41-AA15-6A29DCA9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9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BC-53C4-45A8-AE79-6D44C26A398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F339-D7E3-4C41-AA15-6A29DCA9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0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BC-53C4-45A8-AE79-6D44C26A398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F339-D7E3-4C41-AA15-6A29DCA9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2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BC-53C4-45A8-AE79-6D44C26A398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F339-D7E3-4C41-AA15-6A29DCA9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BC-53C4-45A8-AE79-6D44C26A398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F339-D7E3-4C41-AA15-6A29DCA9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4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BC-53C4-45A8-AE79-6D44C26A398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F339-D7E3-4C41-AA15-6A29DCA9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1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BC-53C4-45A8-AE79-6D44C26A398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F339-D7E3-4C41-AA15-6A29DCA9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5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BC-53C4-45A8-AE79-6D44C26A398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F339-D7E3-4C41-AA15-6A29DCA9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2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6DBC-53C4-45A8-AE79-6D44C26A398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4F339-D7E3-4C41-AA15-6A29DCA9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2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6DBC-53C4-45A8-AE79-6D44C26A398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4F339-D7E3-4C41-AA15-6A29DCA9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9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2860" y="1319582"/>
            <a:ext cx="103691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Прежде всего, оговоримся, что под прогулками мы будем подразумевать не просто гуляние, пребывание на воздухе</a:t>
            </a:r>
          </a:p>
          <a:p>
            <a:r>
              <a:rPr lang="ru-RU" sz="1400" dirty="0" smtClean="0"/>
              <a:t> детей во дворе, в саду или на площадке, а выход с детьми за пределы своего двора, района, города со специальными   педагогическими целями. Кому не известна большая склонность ребенка к путешествиям, туризму? Сколько просьб </a:t>
            </a:r>
          </a:p>
          <a:p>
            <a:r>
              <a:rPr lang="ru-RU" sz="1400" dirty="0" smtClean="0"/>
              <a:t>пойти куда-нибудь погулять вы постоянно слышите от детей! С каким удовольствием собирается в поход ваш сын или</a:t>
            </a:r>
          </a:p>
          <a:p>
            <a:r>
              <a:rPr lang="ru-RU" sz="1400" dirty="0" smtClean="0"/>
              <a:t> дочь. Много радости доставляет детям прогулки, проводимые совместно с родителями и старшими в семье!</a:t>
            </a:r>
            <a:br>
              <a:rPr lang="ru-RU" sz="1400" dirty="0" smtClean="0"/>
            </a:br>
            <a:r>
              <a:rPr lang="ru-RU" sz="1400" dirty="0" smtClean="0"/>
              <a:t> Стремление детей к путешествиям надо всемерно поощрять. Оздоровительное, воспитательное, образовательное </a:t>
            </a:r>
          </a:p>
          <a:p>
            <a:r>
              <a:rPr lang="ru-RU" sz="1400" dirty="0" smtClean="0"/>
              <a:t>значение семейных прогулок может быть огромным, если только их правильно организовать и проводить. В этом </a:t>
            </a:r>
          </a:p>
          <a:p>
            <a:r>
              <a:rPr lang="ru-RU" sz="1400" dirty="0" smtClean="0"/>
              <a:t>случае прогулки могут содействовать укреплению здоровья, физическому развитию, закаливанию детей, приучать </a:t>
            </a:r>
          </a:p>
          <a:p>
            <a:r>
              <a:rPr lang="ru-RU" sz="1400" dirty="0" smtClean="0"/>
              <a:t>ребят наиболее целесообразно и экономно применять навыки в ходьбе, беге, прыжках в различных условиях; </a:t>
            </a:r>
          </a:p>
          <a:p>
            <a:r>
              <a:rPr lang="ru-RU" sz="1400" dirty="0" smtClean="0"/>
              <a:t>воспитывать ловкость, выносливость, быструю ориентировку, уверенность в своих силах и т.д.</a:t>
            </a:r>
            <a:br>
              <a:rPr lang="ru-RU" sz="1400" dirty="0" smtClean="0"/>
            </a:br>
            <a:r>
              <a:rPr lang="ru-RU" sz="1400" dirty="0" smtClean="0"/>
              <a:t> На прогулках дети ближе знакомятся с жизнью своего города, с достопримечательностями района, памятниками. </a:t>
            </a:r>
          </a:p>
          <a:p>
            <a:r>
              <a:rPr lang="ru-RU" sz="1400" dirty="0" smtClean="0"/>
              <a:t> Дети учатся видеть и оценивать по достоинству красоту родной природы, наблюдают явления, происходящие в ней.</a:t>
            </a:r>
            <a:br>
              <a:rPr lang="ru-RU" sz="1400" dirty="0" smtClean="0"/>
            </a:br>
            <a:r>
              <a:rPr lang="ru-RU" sz="1400" dirty="0" smtClean="0"/>
              <a:t> Прогулки в черте города полезно связывать с посещением ближайшего парка или стадиона, где дети могут наблюдать</a:t>
            </a:r>
          </a:p>
          <a:p>
            <a:r>
              <a:rPr lang="ru-RU" sz="1400" dirty="0" smtClean="0"/>
              <a:t> спортивные соревнования спортсменов. Во время прогулок и походов за город желательно проводить с детьми игры</a:t>
            </a:r>
          </a:p>
          <a:p>
            <a:r>
              <a:rPr lang="ru-RU" sz="1400" dirty="0" smtClean="0"/>
              <a:t> и упражнения на местности. В такие упражнения входят задания на наблюдательность, слух, внимание, выдержку.</a:t>
            </a:r>
            <a:br>
              <a:rPr lang="ru-RU" sz="1400" dirty="0" smtClean="0"/>
            </a:br>
            <a:r>
              <a:rPr lang="ru-RU" sz="1400" dirty="0" smtClean="0"/>
              <a:t> Недолговременные пешеходные прогулки с детьми, не требуют особых приготовлений и не нуждаются в специальных </a:t>
            </a:r>
          </a:p>
          <a:p>
            <a:r>
              <a:rPr lang="ru-RU" sz="1400" dirty="0" smtClean="0"/>
              <a:t>разъяснениях по их проведению. Более длительные и сложные требуют о родителей некоторых знаний, соблюдения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определенных правил. Прогулки можно проводить только со здоровыми, хорошо себя чувствующими детьми. </a:t>
            </a:r>
          </a:p>
          <a:p>
            <a:r>
              <a:rPr lang="ru-RU" sz="1400" dirty="0" smtClean="0"/>
              <a:t> Недомогание, головная боль, сильный насморк являются противопоказаниями к тому, чтобы брать такого ребенка на</a:t>
            </a:r>
          </a:p>
          <a:p>
            <a:r>
              <a:rPr lang="ru-RU" sz="1400" dirty="0" smtClean="0"/>
              <a:t> прогулку. Нельзя допускать, чтобы дети переутомлялись. Если ребенок почувствует легкую, приятную усталость-</a:t>
            </a:r>
          </a:p>
          <a:p>
            <a:r>
              <a:rPr lang="ru-RU" sz="1400" dirty="0" smtClean="0"/>
              <a:t> не страшно. Она быстро и без последствий пройдет. Но такие признаки, как побледнение, вялость, общее </a:t>
            </a:r>
          </a:p>
          <a:p>
            <a:r>
              <a:rPr lang="ru-RU" sz="1400" dirty="0" smtClean="0"/>
              <a:t> недомогание, головная боль, бессонница, говорят о перегрузке детей. Следуя за взрослыми, дети иногда </a:t>
            </a:r>
          </a:p>
          <a:p>
            <a:r>
              <a:rPr lang="ru-RU" sz="1400" dirty="0" smtClean="0"/>
              <a:t> переоценивают свои силы и очень быстро переутомляются. Поэтому надо внимательно наблюдать за состоянием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юных путешественников. Каждое такое путешествие принесет пользу для здоровья, укрепит физические силы детей,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если конечно, будут правильно организованы активные движения, использованы различные способы передвижения,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7" y="188639"/>
            <a:ext cx="2038195" cy="114648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174294"/>
            <a:ext cx="5841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Консультация для родителей «Маршруты здоровья и закалки»</a:t>
            </a:r>
          </a:p>
          <a:p>
            <a:pPr algn="r"/>
            <a:r>
              <a:rPr lang="ru-RU" sz="1600" b="1" i="1" dirty="0" smtClean="0"/>
              <a:t>Подготовила воспитатель</a:t>
            </a:r>
          </a:p>
          <a:p>
            <a:pPr algn="r"/>
            <a:r>
              <a:rPr lang="ru-RU" sz="1600" b="1" i="1" dirty="0" smtClean="0"/>
              <a:t>Костевич Н.А.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4071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1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закаливающие влияние естественных факторов природы (солнечных лучей, воздуха и воды).</a:t>
            </a:r>
            <a:br>
              <a:rPr lang="ru-RU" sz="1400" dirty="0"/>
            </a:br>
            <a:r>
              <a:rPr lang="ru-RU" sz="1400" dirty="0"/>
              <a:t>Необходимо стремиться, чтобы даже небольшая прогулка была содержательной: чему-то учила ребят, в чем-то оказывала свое воспитывающее воздействие.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6464"/>
            <a:ext cx="3898404" cy="2600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/>
          <a:stretch/>
        </p:blipFill>
        <p:spPr bwMode="auto">
          <a:xfrm>
            <a:off x="4932040" y="2924943"/>
            <a:ext cx="3710728" cy="3143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869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122</Words>
  <Application>Microsoft Office PowerPoint</Application>
  <PresentationFormat>Экран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belyiiv@yandex.ru</dc:creator>
  <cp:lastModifiedBy>belyiiv@yandex.ru</cp:lastModifiedBy>
  <cp:revision>3</cp:revision>
  <dcterms:created xsi:type="dcterms:W3CDTF">2022-03-16T13:26:26Z</dcterms:created>
  <dcterms:modified xsi:type="dcterms:W3CDTF">2022-03-16T13:40:25Z</dcterms:modified>
</cp:coreProperties>
</file>