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9" r:id="rId3"/>
    <p:sldId id="270" r:id="rId4"/>
    <p:sldId id="260" r:id="rId5"/>
    <p:sldId id="261" r:id="rId6"/>
    <p:sldId id="257" r:id="rId7"/>
    <p:sldId id="258" r:id="rId8"/>
    <p:sldId id="259" r:id="rId9"/>
    <p:sldId id="26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848E4A-98A6-4751-90E6-AC350B01E72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7D1192F-3BAF-4BB6-8539-71F2CA9C38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6FC4554-5FFA-4832-A9C9-CB6981F3B38F}"/>
              </a:ext>
            </a:extLst>
          </p:cNvPr>
          <p:cNvSpPr>
            <a:spLocks noGrp="1"/>
          </p:cNvSpPr>
          <p:nvPr>
            <p:ph type="dt" sz="half" idx="10"/>
          </p:nvPr>
        </p:nvSpPr>
        <p:spPr/>
        <p:txBody>
          <a:bodyPr/>
          <a:lstStyle/>
          <a:p>
            <a:fld id="{C3BBE434-AE8C-4524-B7D3-6CB75B4BC360}" type="datetimeFigureOut">
              <a:rPr lang="ru-RU" smtClean="0"/>
              <a:t>19.04.2022</a:t>
            </a:fld>
            <a:endParaRPr lang="ru-RU"/>
          </a:p>
        </p:txBody>
      </p:sp>
      <p:sp>
        <p:nvSpPr>
          <p:cNvPr id="5" name="Нижний колонтитул 4">
            <a:extLst>
              <a:ext uri="{FF2B5EF4-FFF2-40B4-BE49-F238E27FC236}">
                <a16:creationId xmlns:a16="http://schemas.microsoft.com/office/drawing/2014/main" id="{8C313947-8509-4721-9877-7C1AE013A7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D8A671-6E9C-41F0-9BAB-4B3DC01BBDD3}"/>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107052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75AFE6-124E-4A5F-99C7-85AE47DBF58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2A0CADC-ACBA-4D47-8C17-0D2936EF996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9903A1E-5AFA-4108-8DE4-E0B9587D5E98}"/>
              </a:ext>
            </a:extLst>
          </p:cNvPr>
          <p:cNvSpPr>
            <a:spLocks noGrp="1"/>
          </p:cNvSpPr>
          <p:nvPr>
            <p:ph type="dt" sz="half" idx="10"/>
          </p:nvPr>
        </p:nvSpPr>
        <p:spPr/>
        <p:txBody>
          <a:bodyPr/>
          <a:lstStyle/>
          <a:p>
            <a:fld id="{C3BBE434-AE8C-4524-B7D3-6CB75B4BC360}" type="datetimeFigureOut">
              <a:rPr lang="ru-RU" smtClean="0"/>
              <a:t>19.04.2022</a:t>
            </a:fld>
            <a:endParaRPr lang="ru-RU"/>
          </a:p>
        </p:txBody>
      </p:sp>
      <p:sp>
        <p:nvSpPr>
          <p:cNvPr id="5" name="Нижний колонтитул 4">
            <a:extLst>
              <a:ext uri="{FF2B5EF4-FFF2-40B4-BE49-F238E27FC236}">
                <a16:creationId xmlns:a16="http://schemas.microsoft.com/office/drawing/2014/main" id="{63B9396D-4EF2-492E-8287-2B428B97586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6F5236E-144C-4168-8021-3B8C547F8309}"/>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419598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11DB564-5AB1-4608-93F5-60E6283F589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529B9FB-F74D-4BB1-9EC6-EC0BBE3462C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059A4E2-6069-492C-8002-89B74CC9BA2B}"/>
              </a:ext>
            </a:extLst>
          </p:cNvPr>
          <p:cNvSpPr>
            <a:spLocks noGrp="1"/>
          </p:cNvSpPr>
          <p:nvPr>
            <p:ph type="dt" sz="half" idx="10"/>
          </p:nvPr>
        </p:nvSpPr>
        <p:spPr/>
        <p:txBody>
          <a:bodyPr/>
          <a:lstStyle/>
          <a:p>
            <a:fld id="{C3BBE434-AE8C-4524-B7D3-6CB75B4BC360}" type="datetimeFigureOut">
              <a:rPr lang="ru-RU" smtClean="0"/>
              <a:t>19.04.2022</a:t>
            </a:fld>
            <a:endParaRPr lang="ru-RU"/>
          </a:p>
        </p:txBody>
      </p:sp>
      <p:sp>
        <p:nvSpPr>
          <p:cNvPr id="5" name="Нижний колонтитул 4">
            <a:extLst>
              <a:ext uri="{FF2B5EF4-FFF2-40B4-BE49-F238E27FC236}">
                <a16:creationId xmlns:a16="http://schemas.microsoft.com/office/drawing/2014/main" id="{2B484936-1CB1-4ABF-8E36-3AB3D0E4B2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181834-903A-49B2-9C3A-063ACA2283A7}"/>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112235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9C8B8E-3C2F-4BFC-9D99-660B0295927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E418972-0726-45E1-A08F-4F33D7796CD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1C3777-5696-4B9F-B950-FE56C409993B}"/>
              </a:ext>
            </a:extLst>
          </p:cNvPr>
          <p:cNvSpPr>
            <a:spLocks noGrp="1"/>
          </p:cNvSpPr>
          <p:nvPr>
            <p:ph type="dt" sz="half" idx="10"/>
          </p:nvPr>
        </p:nvSpPr>
        <p:spPr/>
        <p:txBody>
          <a:bodyPr/>
          <a:lstStyle/>
          <a:p>
            <a:fld id="{C3BBE434-AE8C-4524-B7D3-6CB75B4BC360}" type="datetimeFigureOut">
              <a:rPr lang="ru-RU" smtClean="0"/>
              <a:t>19.04.2022</a:t>
            </a:fld>
            <a:endParaRPr lang="ru-RU"/>
          </a:p>
        </p:txBody>
      </p:sp>
      <p:sp>
        <p:nvSpPr>
          <p:cNvPr id="5" name="Нижний колонтитул 4">
            <a:extLst>
              <a:ext uri="{FF2B5EF4-FFF2-40B4-BE49-F238E27FC236}">
                <a16:creationId xmlns:a16="http://schemas.microsoft.com/office/drawing/2014/main" id="{2B9416A7-9048-4085-90D4-4AEEEAA49CC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1986A8E-161A-47A9-80F7-56F094736A05}"/>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355529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A11AE9-CC00-4F9F-A77F-C8A9CF0D020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24884A7-4116-4C15-8122-D0F0C30123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4744EDB-71D7-407E-BBA6-1F669369A284}"/>
              </a:ext>
            </a:extLst>
          </p:cNvPr>
          <p:cNvSpPr>
            <a:spLocks noGrp="1"/>
          </p:cNvSpPr>
          <p:nvPr>
            <p:ph type="dt" sz="half" idx="10"/>
          </p:nvPr>
        </p:nvSpPr>
        <p:spPr/>
        <p:txBody>
          <a:bodyPr/>
          <a:lstStyle/>
          <a:p>
            <a:fld id="{C3BBE434-AE8C-4524-B7D3-6CB75B4BC360}" type="datetimeFigureOut">
              <a:rPr lang="ru-RU" smtClean="0"/>
              <a:t>19.04.2022</a:t>
            </a:fld>
            <a:endParaRPr lang="ru-RU"/>
          </a:p>
        </p:txBody>
      </p:sp>
      <p:sp>
        <p:nvSpPr>
          <p:cNvPr id="5" name="Нижний колонтитул 4">
            <a:extLst>
              <a:ext uri="{FF2B5EF4-FFF2-40B4-BE49-F238E27FC236}">
                <a16:creationId xmlns:a16="http://schemas.microsoft.com/office/drawing/2014/main" id="{6D284312-BCFA-4F1B-8E88-81AFC09F2E7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BCF91B8-991D-4E43-A860-BA0F9DB79EF2}"/>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332233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EBF16A-5298-4267-B4D9-327A6F8A7EA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932D180-8C40-4D53-BA3E-C7915DA8520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7B57B1C-870F-4100-994D-95E146CB557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C385298-A2D1-48F0-A3FD-19DCE483EB9D}"/>
              </a:ext>
            </a:extLst>
          </p:cNvPr>
          <p:cNvSpPr>
            <a:spLocks noGrp="1"/>
          </p:cNvSpPr>
          <p:nvPr>
            <p:ph type="dt" sz="half" idx="10"/>
          </p:nvPr>
        </p:nvSpPr>
        <p:spPr/>
        <p:txBody>
          <a:bodyPr/>
          <a:lstStyle/>
          <a:p>
            <a:fld id="{C3BBE434-AE8C-4524-B7D3-6CB75B4BC360}" type="datetimeFigureOut">
              <a:rPr lang="ru-RU" smtClean="0"/>
              <a:t>19.04.2022</a:t>
            </a:fld>
            <a:endParaRPr lang="ru-RU"/>
          </a:p>
        </p:txBody>
      </p:sp>
      <p:sp>
        <p:nvSpPr>
          <p:cNvPr id="6" name="Нижний колонтитул 5">
            <a:extLst>
              <a:ext uri="{FF2B5EF4-FFF2-40B4-BE49-F238E27FC236}">
                <a16:creationId xmlns:a16="http://schemas.microsoft.com/office/drawing/2014/main" id="{4F4785DD-2F0D-4C35-9CD0-C133672FA2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3ABA8EA-D1B1-4D0D-8039-092DB3F187EE}"/>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353567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52EBED-032A-487D-9351-07F83ED30C3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E8C73C8-F636-43E2-9BBB-94C96C7A5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49C4BFB-A886-4ECA-AAEE-4B4C38040D7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23073F6-B06F-4119-B74C-0AC9A2FCB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63A4D2F-BDAE-4269-8478-1FDD5929FD7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46106F1-F197-48C3-B4C1-4C6CD036F9C9}"/>
              </a:ext>
            </a:extLst>
          </p:cNvPr>
          <p:cNvSpPr>
            <a:spLocks noGrp="1"/>
          </p:cNvSpPr>
          <p:nvPr>
            <p:ph type="dt" sz="half" idx="10"/>
          </p:nvPr>
        </p:nvSpPr>
        <p:spPr/>
        <p:txBody>
          <a:bodyPr/>
          <a:lstStyle/>
          <a:p>
            <a:fld id="{C3BBE434-AE8C-4524-B7D3-6CB75B4BC360}" type="datetimeFigureOut">
              <a:rPr lang="ru-RU" smtClean="0"/>
              <a:t>19.04.2022</a:t>
            </a:fld>
            <a:endParaRPr lang="ru-RU"/>
          </a:p>
        </p:txBody>
      </p:sp>
      <p:sp>
        <p:nvSpPr>
          <p:cNvPr id="8" name="Нижний колонтитул 7">
            <a:extLst>
              <a:ext uri="{FF2B5EF4-FFF2-40B4-BE49-F238E27FC236}">
                <a16:creationId xmlns:a16="http://schemas.microsoft.com/office/drawing/2014/main" id="{FEE09736-6721-4ABD-BD3D-78DC56E94AC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0D382C4-16B0-46E5-B779-0BD820BE9B45}"/>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111057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566D02-45FB-4D1C-8263-01EBA4E5F98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1AA0638-0D61-45C5-B9D5-16792B891D0B}"/>
              </a:ext>
            </a:extLst>
          </p:cNvPr>
          <p:cNvSpPr>
            <a:spLocks noGrp="1"/>
          </p:cNvSpPr>
          <p:nvPr>
            <p:ph type="dt" sz="half" idx="10"/>
          </p:nvPr>
        </p:nvSpPr>
        <p:spPr/>
        <p:txBody>
          <a:bodyPr/>
          <a:lstStyle/>
          <a:p>
            <a:fld id="{C3BBE434-AE8C-4524-B7D3-6CB75B4BC360}" type="datetimeFigureOut">
              <a:rPr lang="ru-RU" smtClean="0"/>
              <a:t>19.04.2022</a:t>
            </a:fld>
            <a:endParaRPr lang="ru-RU"/>
          </a:p>
        </p:txBody>
      </p:sp>
      <p:sp>
        <p:nvSpPr>
          <p:cNvPr id="4" name="Нижний колонтитул 3">
            <a:extLst>
              <a:ext uri="{FF2B5EF4-FFF2-40B4-BE49-F238E27FC236}">
                <a16:creationId xmlns:a16="http://schemas.microsoft.com/office/drawing/2014/main" id="{335FD439-8CBB-48A2-84F9-288CD5238B5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BCCA009-E1A4-4134-AE1B-A10579C341A7}"/>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13175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16343EC-2519-4AAC-AE8F-2F96420CC582}"/>
              </a:ext>
            </a:extLst>
          </p:cNvPr>
          <p:cNvSpPr>
            <a:spLocks noGrp="1"/>
          </p:cNvSpPr>
          <p:nvPr>
            <p:ph type="dt" sz="half" idx="10"/>
          </p:nvPr>
        </p:nvSpPr>
        <p:spPr/>
        <p:txBody>
          <a:bodyPr/>
          <a:lstStyle/>
          <a:p>
            <a:fld id="{C3BBE434-AE8C-4524-B7D3-6CB75B4BC360}" type="datetimeFigureOut">
              <a:rPr lang="ru-RU" smtClean="0"/>
              <a:t>19.04.2022</a:t>
            </a:fld>
            <a:endParaRPr lang="ru-RU"/>
          </a:p>
        </p:txBody>
      </p:sp>
      <p:sp>
        <p:nvSpPr>
          <p:cNvPr id="3" name="Нижний колонтитул 2">
            <a:extLst>
              <a:ext uri="{FF2B5EF4-FFF2-40B4-BE49-F238E27FC236}">
                <a16:creationId xmlns:a16="http://schemas.microsoft.com/office/drawing/2014/main" id="{4ABCA65D-3962-4DE5-AF9A-5FA2975BD8D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9B88CAB-A14F-41BB-8270-04F1466C86D3}"/>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240760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669B93-35C3-4A44-ADE8-3E6DB3B189C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5476035-CAA8-40A4-A620-1B2B389513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AB2107A-08F6-4BB2-A848-E522D3DCF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39BB2BE-C561-49E3-A2E3-239FCA7B2678}"/>
              </a:ext>
            </a:extLst>
          </p:cNvPr>
          <p:cNvSpPr>
            <a:spLocks noGrp="1"/>
          </p:cNvSpPr>
          <p:nvPr>
            <p:ph type="dt" sz="half" idx="10"/>
          </p:nvPr>
        </p:nvSpPr>
        <p:spPr/>
        <p:txBody>
          <a:bodyPr/>
          <a:lstStyle/>
          <a:p>
            <a:fld id="{C3BBE434-AE8C-4524-B7D3-6CB75B4BC360}" type="datetimeFigureOut">
              <a:rPr lang="ru-RU" smtClean="0"/>
              <a:t>19.04.2022</a:t>
            </a:fld>
            <a:endParaRPr lang="ru-RU"/>
          </a:p>
        </p:txBody>
      </p:sp>
      <p:sp>
        <p:nvSpPr>
          <p:cNvPr id="6" name="Нижний колонтитул 5">
            <a:extLst>
              <a:ext uri="{FF2B5EF4-FFF2-40B4-BE49-F238E27FC236}">
                <a16:creationId xmlns:a16="http://schemas.microsoft.com/office/drawing/2014/main" id="{6D742BDB-E4C4-4260-95FF-DB315139C86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4D87EAA-4A71-4D0E-9180-8F002F0E5326}"/>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410590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53C3F7-121A-4B5A-9900-122E51A1741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5F94C43-BCC5-4C47-8B2F-DB576BD9D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DB009AA-B130-4A85-9439-45DBEE9EA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BECA443-55C9-4F95-AE90-45E72C76811D}"/>
              </a:ext>
            </a:extLst>
          </p:cNvPr>
          <p:cNvSpPr>
            <a:spLocks noGrp="1"/>
          </p:cNvSpPr>
          <p:nvPr>
            <p:ph type="dt" sz="half" idx="10"/>
          </p:nvPr>
        </p:nvSpPr>
        <p:spPr/>
        <p:txBody>
          <a:bodyPr/>
          <a:lstStyle/>
          <a:p>
            <a:fld id="{C3BBE434-AE8C-4524-B7D3-6CB75B4BC360}" type="datetimeFigureOut">
              <a:rPr lang="ru-RU" smtClean="0"/>
              <a:t>19.04.2022</a:t>
            </a:fld>
            <a:endParaRPr lang="ru-RU"/>
          </a:p>
        </p:txBody>
      </p:sp>
      <p:sp>
        <p:nvSpPr>
          <p:cNvPr id="6" name="Нижний колонтитул 5">
            <a:extLst>
              <a:ext uri="{FF2B5EF4-FFF2-40B4-BE49-F238E27FC236}">
                <a16:creationId xmlns:a16="http://schemas.microsoft.com/office/drawing/2014/main" id="{AC015639-D610-4DEC-8B22-0D648BC7CB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0F25BD3-A195-4E8E-A627-06BB36E69214}"/>
              </a:ext>
            </a:extLst>
          </p:cNvPr>
          <p:cNvSpPr>
            <a:spLocks noGrp="1"/>
          </p:cNvSpPr>
          <p:nvPr>
            <p:ph type="sldNum" sz="quarter" idx="12"/>
          </p:nvPr>
        </p:nvSpPr>
        <p:spPr/>
        <p:txBody>
          <a:bodyPr/>
          <a:lstStyle/>
          <a:p>
            <a:fld id="{B9938F8A-4F42-4DCC-B202-395A4A644848}" type="slidenum">
              <a:rPr lang="ru-RU" smtClean="0"/>
              <a:t>‹#›</a:t>
            </a:fld>
            <a:endParaRPr lang="ru-RU"/>
          </a:p>
        </p:txBody>
      </p:sp>
    </p:spTree>
    <p:extLst>
      <p:ext uri="{BB962C8B-B14F-4D97-AF65-F5344CB8AC3E}">
        <p14:creationId xmlns:p14="http://schemas.microsoft.com/office/powerpoint/2010/main" val="180729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74000">
              <a:schemeClr val="accent6">
                <a:lumMod val="20000"/>
                <a:lumOff val="80000"/>
              </a:schemeClr>
            </a:gs>
            <a:gs pos="83000">
              <a:schemeClr val="accent6">
                <a:lumMod val="20000"/>
                <a:lumOff val="8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3C3C46-A33C-417A-849B-D5304A0ADA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8D42143-36A0-44A8-B105-96548E5BA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66E4F3-3606-4680-91DE-227CCAE31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BE434-AE8C-4524-B7D3-6CB75B4BC360}" type="datetimeFigureOut">
              <a:rPr lang="ru-RU" smtClean="0"/>
              <a:t>19.04.2022</a:t>
            </a:fld>
            <a:endParaRPr lang="ru-RU"/>
          </a:p>
        </p:txBody>
      </p:sp>
      <p:sp>
        <p:nvSpPr>
          <p:cNvPr id="5" name="Нижний колонтитул 4">
            <a:extLst>
              <a:ext uri="{FF2B5EF4-FFF2-40B4-BE49-F238E27FC236}">
                <a16:creationId xmlns:a16="http://schemas.microsoft.com/office/drawing/2014/main" id="{2D50F38C-6B1D-4238-A4CD-4FC1C2B6D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B0B540E-9FBF-4D00-8588-ADB2A8489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38F8A-4F42-4DCC-B202-395A4A644848}" type="slidenum">
              <a:rPr lang="ru-RU" smtClean="0"/>
              <a:t>‹#›</a:t>
            </a:fld>
            <a:endParaRPr lang="ru-RU"/>
          </a:p>
        </p:txBody>
      </p:sp>
    </p:spTree>
    <p:extLst>
      <p:ext uri="{BB962C8B-B14F-4D97-AF65-F5344CB8AC3E}">
        <p14:creationId xmlns:p14="http://schemas.microsoft.com/office/powerpoint/2010/main" val="953705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5.wdp"/><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6.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822" y="1412776"/>
            <a:ext cx="8116533" cy="2831544"/>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44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6000" b="1" spc="50" dirty="0">
                <a:ln w="9525" cmpd="sng">
                  <a:solidFill>
                    <a:schemeClr val="accent1"/>
                  </a:solidFill>
                  <a:prstDash val="solid"/>
                </a:ln>
                <a:solidFill>
                  <a:schemeClr val="accent5">
                    <a:lumMod val="75000"/>
                  </a:schemeClr>
                </a:solidFill>
                <a:effectLst>
                  <a:glow rad="139700">
                    <a:schemeClr val="accent6">
                      <a:satMod val="175000"/>
                      <a:alpha val="40000"/>
                    </a:schemeClr>
                  </a:glow>
                </a:effectLst>
              </a:rPr>
              <a:t>Игра: </a:t>
            </a:r>
          </a:p>
          <a:p>
            <a:pPr algn="ctr"/>
            <a:r>
              <a:rPr lang="ru-RU" sz="6000" b="1" spc="50" dirty="0">
                <a:ln w="9525" cmpd="sng">
                  <a:solidFill>
                    <a:schemeClr val="accent1"/>
                  </a:solidFill>
                  <a:prstDash val="solid"/>
                </a:ln>
                <a:solidFill>
                  <a:schemeClr val="accent5">
                    <a:lumMod val="75000"/>
                  </a:schemeClr>
                </a:solidFill>
                <a:effectLst>
                  <a:glow rad="139700">
                    <a:schemeClr val="accent6">
                      <a:satMod val="175000"/>
                      <a:alpha val="40000"/>
                    </a:schemeClr>
                  </a:glow>
                </a:effectLst>
              </a:rPr>
              <a:t>«Весенняя мозаика»</a:t>
            </a:r>
          </a:p>
          <a:p>
            <a:pPr algn="ctr"/>
            <a:r>
              <a:rPr lang="ru-RU" sz="1400" b="1" spc="50" dirty="0">
                <a:ln w="9525" cmpd="sng">
                  <a:solidFill>
                    <a:schemeClr val="accent1"/>
                  </a:solidFill>
                  <a:prstDash val="solid"/>
                </a:ln>
                <a:solidFill>
                  <a:schemeClr val="accent5">
                    <a:lumMod val="75000"/>
                  </a:schemeClr>
                </a:solidFill>
                <a:effectLst>
                  <a:glow rad="139700">
                    <a:schemeClr val="accent6">
                      <a:satMod val="175000"/>
                      <a:alpha val="40000"/>
                    </a:schemeClr>
                  </a:glow>
                </a:effectLst>
              </a:rPr>
              <a:t>Игра для детей 6-7 лет</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55" y="852170"/>
            <a:ext cx="2176380" cy="216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063553" y="260648"/>
            <a:ext cx="82770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b="1" dirty="0">
                <a:ln w="11430"/>
                <a:solidFill>
                  <a:srgbClr val="7030A0"/>
                </a:solidFill>
                <a:effectLst>
                  <a:outerShdw blurRad="50800" dist="39000" dir="5460000" algn="tl">
                    <a:srgbClr val="000000">
                      <a:alpha val="38000"/>
                    </a:srgbClr>
                  </a:outerShdw>
                </a:effectLst>
              </a:rPr>
              <a:t>Муниципальное бюджетное дошкольное образовательное учреждение</a:t>
            </a:r>
          </a:p>
          <a:p>
            <a:pPr algn="ctr"/>
            <a:r>
              <a:rPr lang="ru-RU" sz="2000" b="1" dirty="0">
                <a:ln w="11430"/>
                <a:solidFill>
                  <a:srgbClr val="7030A0"/>
                </a:solidFill>
                <a:effectLst>
                  <a:outerShdw blurRad="50800" dist="39000" dir="5460000" algn="tl">
                    <a:srgbClr val="000000">
                      <a:alpha val="38000"/>
                    </a:srgbClr>
                  </a:outerShdw>
                </a:effectLst>
              </a:rPr>
              <a:t>города Иркутска детский сад «Сказка»</a:t>
            </a:r>
          </a:p>
        </p:txBody>
      </p:sp>
      <p:sp>
        <p:nvSpPr>
          <p:cNvPr id="2" name="TextBox 1">
            <a:extLst>
              <a:ext uri="{FF2B5EF4-FFF2-40B4-BE49-F238E27FC236}">
                <a16:creationId xmlns:a16="http://schemas.microsoft.com/office/drawing/2014/main" id="{345618A3-0885-4F3B-83DB-D228FB15F606}"/>
              </a:ext>
            </a:extLst>
          </p:cNvPr>
          <p:cNvSpPr txBox="1"/>
          <p:nvPr/>
        </p:nvSpPr>
        <p:spPr>
          <a:xfrm>
            <a:off x="7109106" y="5069114"/>
            <a:ext cx="3911820" cy="1200329"/>
          </a:xfrm>
          <a:prstGeom prst="rect">
            <a:avLst/>
          </a:prstGeom>
          <a:noFill/>
        </p:spPr>
        <p:txBody>
          <a:bodyPr wrap="square" rtlCol="0">
            <a:spAutoFit/>
          </a:bodyPr>
          <a:lstStyle/>
          <a:p>
            <a:r>
              <a:rPr lang="ru-RU" dirty="0">
                <a:solidFill>
                  <a:srgbClr val="002060"/>
                </a:solidFill>
                <a:latin typeface="Book Antiqua" panose="02040602050305030304" pitchFamily="18" charset="0"/>
              </a:rPr>
              <a:t>Авторы: </a:t>
            </a:r>
          </a:p>
          <a:p>
            <a:r>
              <a:rPr lang="ru-RU" dirty="0">
                <a:solidFill>
                  <a:srgbClr val="002060"/>
                </a:solidFill>
                <a:latin typeface="Book Antiqua" panose="02040602050305030304" pitchFamily="18" charset="0"/>
              </a:rPr>
              <a:t>Жукова Татьяна Николаевна</a:t>
            </a:r>
          </a:p>
          <a:p>
            <a:r>
              <a:rPr lang="ru-RU" dirty="0">
                <a:solidFill>
                  <a:srgbClr val="002060"/>
                </a:solidFill>
                <a:latin typeface="Book Antiqua" panose="02040602050305030304" pitchFamily="18" charset="0"/>
              </a:rPr>
              <a:t>Огнева Любовь Васильевна</a:t>
            </a:r>
          </a:p>
          <a:p>
            <a:r>
              <a:rPr lang="ru-RU" dirty="0">
                <a:solidFill>
                  <a:srgbClr val="002060"/>
                </a:solidFill>
                <a:latin typeface="Book Antiqua" panose="02040602050305030304" pitchFamily="18" charset="0"/>
              </a:rPr>
              <a:t>Огнева Валентина Александровна</a:t>
            </a:r>
          </a:p>
        </p:txBody>
      </p:sp>
    </p:spTree>
    <p:extLst>
      <p:ext uri="{BB962C8B-B14F-4D97-AF65-F5344CB8AC3E}">
        <p14:creationId xmlns:p14="http://schemas.microsoft.com/office/powerpoint/2010/main" val="323647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A54247-E92E-4F3E-93C7-D33C7DF47AF6}"/>
              </a:ext>
            </a:extLst>
          </p:cNvPr>
          <p:cNvSpPr txBox="1"/>
          <p:nvPr/>
        </p:nvSpPr>
        <p:spPr>
          <a:xfrm>
            <a:off x="365760" y="1052736"/>
            <a:ext cx="11492564" cy="4524315"/>
          </a:xfrm>
          <a:prstGeom prst="rect">
            <a:avLst/>
          </a:prstGeom>
          <a:noFill/>
        </p:spPr>
        <p:txBody>
          <a:bodyPr wrap="square">
            <a:spAutoFit/>
          </a:bodyPr>
          <a:lstStyle/>
          <a:p>
            <a:pPr algn="l"/>
            <a:r>
              <a:rPr lang="ru-RU" sz="2400" b="1" dirty="0">
                <a:solidFill>
                  <a:srgbClr val="002060"/>
                </a:solidFill>
                <a:latin typeface="Book Antiqua" panose="02040602050305030304" pitchFamily="18" charset="0"/>
              </a:rPr>
              <a:t>Цель: </a:t>
            </a:r>
            <a:r>
              <a:rPr lang="ru-RU" sz="2400" dirty="0">
                <a:solidFill>
                  <a:srgbClr val="002060"/>
                </a:solidFill>
                <a:latin typeface="Book Antiqua" panose="02040602050305030304" pitchFamily="18" charset="0"/>
              </a:rPr>
              <a:t>Развивать связную речь у детей старшего дошкольного возраста.</a:t>
            </a:r>
          </a:p>
          <a:p>
            <a:r>
              <a:rPr lang="ru-RU" sz="2400" b="1" dirty="0">
                <a:solidFill>
                  <a:srgbClr val="002060"/>
                </a:solidFill>
                <a:latin typeface="Book Antiqua" panose="02040602050305030304" pitchFamily="18" charset="0"/>
              </a:rPr>
              <a:t>Задачи: </a:t>
            </a:r>
          </a:p>
          <a:p>
            <a:pPr marL="342900" indent="-342900" algn="just">
              <a:buFont typeface="Arial" panose="020B0604020202020204" pitchFamily="34" charset="0"/>
              <a:buChar char="•"/>
            </a:pPr>
            <a:r>
              <a:rPr lang="ru-RU" sz="2400" dirty="0">
                <a:solidFill>
                  <a:srgbClr val="002060"/>
                </a:solidFill>
                <a:latin typeface="Book Antiqua" panose="02040602050305030304" pitchFamily="18" charset="0"/>
              </a:rPr>
              <a:t>Активизировать  словарный запас по теме «Весна». </a:t>
            </a:r>
          </a:p>
          <a:p>
            <a:pPr marL="342900" indent="-342900" algn="just">
              <a:buFont typeface="Arial" panose="020B0604020202020204" pitchFamily="34" charset="0"/>
              <a:buChar char="•"/>
            </a:pPr>
            <a:r>
              <a:rPr lang="ru-RU" sz="2400" dirty="0">
                <a:solidFill>
                  <a:srgbClr val="002060"/>
                </a:solidFill>
                <a:latin typeface="Book Antiqua" panose="02040602050305030304" pitchFamily="18" charset="0"/>
              </a:rPr>
              <a:t>Развивать психические процессы: внимание, память, логическое мышление, зрительное восприятие, умение анализировать и сравнивать. </a:t>
            </a:r>
          </a:p>
          <a:p>
            <a:pPr marL="342900" indent="-342900">
              <a:buFont typeface="Arial" panose="020B0604020202020204" pitchFamily="34" charset="0"/>
              <a:buChar char="•"/>
            </a:pPr>
            <a:r>
              <a:rPr lang="ru-RU" sz="2400" b="1" dirty="0">
                <a:solidFill>
                  <a:srgbClr val="002060"/>
                </a:solidFill>
                <a:latin typeface="Book Antiqua" panose="02040602050305030304" pitchFamily="18" charset="0"/>
              </a:rPr>
              <a:t>Ход игры:</a:t>
            </a:r>
          </a:p>
          <a:p>
            <a:pPr algn="just"/>
            <a:r>
              <a:rPr lang="ru-RU" sz="2400" dirty="0">
                <a:solidFill>
                  <a:srgbClr val="002060"/>
                </a:solidFill>
                <a:latin typeface="Book Antiqua" panose="02040602050305030304" pitchFamily="18" charset="0"/>
              </a:rPr>
              <a:t>Взрослый предлагает ребёнку рассмотреть картинку, подобрать нужные фрагменты, нажав на цветной фрагмент, можно увидеть прав был ребёнок или нет, т. к. фрагмент встанет  на своё место на картинке. Затем взрослый предлагает ответить на вопросы по картине и составить небольшой рассказ по сюжету. Ребенок может составить рассказ по </a:t>
            </a:r>
            <a:r>
              <a:rPr lang="ru-RU" sz="2400">
                <a:solidFill>
                  <a:srgbClr val="002060"/>
                </a:solidFill>
                <a:latin typeface="Book Antiqua" panose="02040602050305030304" pitchFamily="18" charset="0"/>
              </a:rPr>
              <a:t>одной понравившейся </a:t>
            </a:r>
            <a:r>
              <a:rPr lang="ru-RU" sz="2400" dirty="0">
                <a:solidFill>
                  <a:srgbClr val="002060"/>
                </a:solidFill>
                <a:latin typeface="Book Antiqua" panose="02040602050305030304" pitchFamily="18" charset="0"/>
              </a:rPr>
              <a:t>из </a:t>
            </a:r>
            <a:r>
              <a:rPr lang="ru-RU" sz="2400">
                <a:solidFill>
                  <a:srgbClr val="002060"/>
                </a:solidFill>
                <a:latin typeface="Book Antiqua" panose="02040602050305030304" pitchFamily="18" charset="0"/>
              </a:rPr>
              <a:t>предложенных картин.</a:t>
            </a:r>
            <a:endParaRPr lang="ru-RU" sz="2400" dirty="0">
              <a:solidFill>
                <a:srgbClr val="002060"/>
              </a:solidFill>
              <a:latin typeface="Book Antiqua" panose="02040602050305030304" pitchFamily="18" charset="0"/>
            </a:endParaRPr>
          </a:p>
        </p:txBody>
      </p:sp>
      <p:sp>
        <p:nvSpPr>
          <p:cNvPr id="10" name="TextBox 9">
            <a:extLst>
              <a:ext uri="{FF2B5EF4-FFF2-40B4-BE49-F238E27FC236}">
                <a16:creationId xmlns:a16="http://schemas.microsoft.com/office/drawing/2014/main" id="{919D2C05-3FE3-4BB1-8E31-E52A97E64486}"/>
              </a:ext>
            </a:extLst>
          </p:cNvPr>
          <p:cNvSpPr txBox="1"/>
          <p:nvPr/>
        </p:nvSpPr>
        <p:spPr>
          <a:xfrm>
            <a:off x="2972272" y="260649"/>
            <a:ext cx="6552728" cy="646331"/>
          </a:xfrm>
          <a:prstGeom prst="rect">
            <a:avLst/>
          </a:prstGeom>
          <a:noFill/>
        </p:spPr>
        <p:txBody>
          <a:bodyPr wrap="square">
            <a:spAutoFit/>
          </a:bodyPr>
          <a:lstStyle/>
          <a:p>
            <a:pPr>
              <a:defRPr/>
            </a:pPr>
            <a:r>
              <a:rPr lang="ru-RU" sz="3600" b="1" dirty="0">
                <a:solidFill>
                  <a:srgbClr val="002060"/>
                </a:solidFill>
                <a:latin typeface="Book Antiqua" panose="02040602050305030304" pitchFamily="18" charset="0"/>
              </a:rPr>
              <a:t>Игра «Весенняя мозаика»</a:t>
            </a:r>
          </a:p>
        </p:txBody>
      </p:sp>
      <p:sp>
        <p:nvSpPr>
          <p:cNvPr id="5" name="Управляющая кнопка: &quot;Вперед&quot; или &quot;Следующий&quot; 4">
            <a:hlinkClick r:id="" action="ppaction://hlinkshowjump?jump=nextslide" highlightClick="1"/>
            <a:extLst>
              <a:ext uri="{FF2B5EF4-FFF2-40B4-BE49-F238E27FC236}">
                <a16:creationId xmlns:a16="http://schemas.microsoft.com/office/drawing/2014/main" id="{5C20E915-FF56-477A-8CDA-30DA93509F85}"/>
              </a:ext>
            </a:extLst>
          </p:cNvPr>
          <p:cNvSpPr/>
          <p:nvPr/>
        </p:nvSpPr>
        <p:spPr>
          <a:xfrm>
            <a:off x="11239500" y="6108700"/>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755339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7E86BC-416F-440E-8A7A-FCB69213E4C0}"/>
              </a:ext>
            </a:extLst>
          </p:cNvPr>
          <p:cNvSpPr txBox="1"/>
          <p:nvPr/>
        </p:nvSpPr>
        <p:spPr>
          <a:xfrm>
            <a:off x="304800" y="1708646"/>
            <a:ext cx="11557000" cy="4524315"/>
          </a:xfrm>
          <a:prstGeom prst="rect">
            <a:avLst/>
          </a:prstGeom>
          <a:noFill/>
        </p:spPr>
        <p:txBody>
          <a:bodyPr wrap="square">
            <a:spAutoFit/>
          </a:bodyPr>
          <a:lstStyle/>
          <a:p>
            <a:pPr algn="ctr"/>
            <a:r>
              <a:rPr lang="ru-RU" sz="1800" b="1" dirty="0"/>
              <a:t>Уважаемые родители !</a:t>
            </a:r>
          </a:p>
          <a:p>
            <a:r>
              <a:rPr lang="ru-RU" sz="1800" dirty="0"/>
              <a:t>Представленный комплект игровых </a:t>
            </a:r>
            <a:r>
              <a:rPr lang="ru-RU" dirty="0"/>
              <a:t>сюжетных картин</a:t>
            </a:r>
            <a:r>
              <a:rPr lang="ru-RU" sz="1800" dirty="0"/>
              <a:t>, поможет вашим детям в интересной и непринуждённой форме, закреплять свои знания по теме «Весна. </a:t>
            </a:r>
            <a:r>
              <a:rPr lang="ru-RU" dirty="0"/>
              <a:t>П</a:t>
            </a:r>
            <a:r>
              <a:rPr lang="ru-RU" sz="1800" dirty="0"/>
              <a:t>ризнаки весны». </a:t>
            </a:r>
            <a:endParaRPr lang="ru-RU" dirty="0"/>
          </a:p>
          <a:p>
            <a:r>
              <a:rPr lang="ru-RU" sz="1800" dirty="0"/>
              <a:t>На игровых слайдах даны инструкции  из к</a:t>
            </a:r>
            <a:r>
              <a:rPr lang="ru-RU" dirty="0"/>
              <a:t>оторых вы поймёте</a:t>
            </a:r>
            <a:r>
              <a:rPr lang="ru-RU" sz="1800" dirty="0"/>
              <a:t>, как работать и что спрашивать у ребёнка.</a:t>
            </a:r>
            <a:r>
              <a:rPr lang="ru-RU" dirty="0"/>
              <a:t> Вам предлагается рассмотреть и зачитать своему ребёнку </a:t>
            </a:r>
            <a:r>
              <a:rPr lang="ru-RU" sz="1800" dirty="0"/>
              <a:t> игровое задание, которое выполняет ребёнок </a:t>
            </a:r>
            <a:r>
              <a:rPr lang="ru-RU" sz="1800" b="1" dirty="0"/>
              <a:t>обязательно проговаривая всё вслух.</a:t>
            </a:r>
            <a:endParaRPr lang="ru-RU" sz="1800" dirty="0"/>
          </a:p>
          <a:p>
            <a:r>
              <a:rPr lang="ru-RU" sz="1800" b="1" dirty="0"/>
              <a:t>Системные требования к работе с игровыми фонами: </a:t>
            </a:r>
            <a:r>
              <a:rPr lang="ru-RU" sz="1800" dirty="0"/>
              <a:t>операционная система</a:t>
            </a:r>
            <a:r>
              <a:rPr lang="en-US" sz="1800" dirty="0"/>
              <a:t> Windows</a:t>
            </a:r>
            <a:r>
              <a:rPr lang="ru-RU" sz="1800" dirty="0"/>
              <a:t> 7 и выше,  наличие колонок  или  наушников, мышка. </a:t>
            </a:r>
          </a:p>
          <a:p>
            <a:r>
              <a:rPr lang="ru-RU" sz="1800" dirty="0"/>
              <a:t>Важно выполнять рекомендации в использовании интерактивного оборудования. Продолжительность непрерывного использования экрана не должна превышать для детей 6 – 7 лет 5 – 7 минут.</a:t>
            </a:r>
          </a:p>
          <a:p>
            <a:r>
              <a:rPr lang="ru-RU" sz="1800" dirty="0"/>
              <a:t>Чтобы запустить игру, необходимо перевести презентацию в режим просмотра, нажав кнопку </a:t>
            </a:r>
            <a:r>
              <a:rPr lang="ru-RU" sz="1800" b="1" dirty="0"/>
              <a:t>«</a:t>
            </a:r>
            <a:r>
              <a:rPr lang="en-US" sz="1800" b="1" dirty="0"/>
              <a:t>F</a:t>
            </a:r>
            <a:r>
              <a:rPr lang="en-US" sz="1400" b="1" dirty="0"/>
              <a:t>5</a:t>
            </a:r>
            <a:r>
              <a:rPr lang="ru-RU" sz="1800" b="1" dirty="0"/>
              <a:t>» </a:t>
            </a:r>
            <a:r>
              <a:rPr lang="ru-RU" sz="1800" dirty="0"/>
              <a:t>или  мышкой внизу справа на панели нажать кнопку </a:t>
            </a:r>
            <a:r>
              <a:rPr lang="ru-RU" sz="1800" b="1" dirty="0"/>
              <a:t>«Показ слайдов»     </a:t>
            </a:r>
            <a:r>
              <a:rPr lang="ru-RU" sz="1800" dirty="0"/>
              <a:t>или  же нажав кнопку вверху  слева </a:t>
            </a:r>
          </a:p>
          <a:p>
            <a:r>
              <a:rPr lang="ru-RU" dirty="0"/>
              <a:t>з</a:t>
            </a:r>
            <a:r>
              <a:rPr lang="ru-RU" sz="1800" dirty="0"/>
              <a:t>апуск презентации с первого слайда. Переходы на следующий слайд – нажимаем стрелочку в зелёном квадрате.</a:t>
            </a:r>
          </a:p>
          <a:p>
            <a:r>
              <a:rPr lang="ru-RU" sz="1800" dirty="0"/>
              <a:t>На каждом </a:t>
            </a:r>
            <a:r>
              <a:rPr lang="ru-RU" dirty="0"/>
              <a:t>игровом слайде</a:t>
            </a:r>
            <a:r>
              <a:rPr lang="ru-RU" sz="1800" dirty="0"/>
              <a:t> чётко читаем инструкцию ребёнку, следим, чтобы ребёнок проговаривал вслух, опираемся на предполагаемый ответ ребёнка в скобках. </a:t>
            </a:r>
          </a:p>
          <a:p>
            <a:r>
              <a:rPr lang="ru-RU" sz="1800" dirty="0"/>
              <a:t> </a:t>
            </a:r>
          </a:p>
        </p:txBody>
      </p:sp>
      <p:pic>
        <p:nvPicPr>
          <p:cNvPr id="5" name="Рисунок 4">
            <a:extLst>
              <a:ext uri="{FF2B5EF4-FFF2-40B4-BE49-F238E27FC236}">
                <a16:creationId xmlns:a16="http://schemas.microsoft.com/office/drawing/2014/main" id="{9D1B6AEA-6C58-4BB6-B04A-D6607CBB2814}"/>
              </a:ext>
            </a:extLst>
          </p:cNvPr>
          <p:cNvPicPr>
            <a:picLocks noChangeAspect="1"/>
          </p:cNvPicPr>
          <p:nvPr/>
        </p:nvPicPr>
        <p:blipFill rotWithShape="1">
          <a:blip r:embed="rId2">
            <a:extLst>
              <a:ext uri="{28A0092B-C50C-407E-A947-70E740481C1C}">
                <a14:useLocalDpi xmlns:a14="http://schemas.microsoft.com/office/drawing/2010/main" val="0"/>
              </a:ext>
            </a:extLst>
          </a:blip>
          <a:srcRect l="8745" t="27141" r="15209" b="11071"/>
          <a:stretch/>
        </p:blipFill>
        <p:spPr>
          <a:xfrm>
            <a:off x="9704691" y="4721912"/>
            <a:ext cx="406400" cy="393395"/>
          </a:xfrm>
          <a:prstGeom prst="rect">
            <a:avLst/>
          </a:prstGeom>
        </p:spPr>
      </p:pic>
      <p:sp>
        <p:nvSpPr>
          <p:cNvPr id="6" name="TextBox 5">
            <a:extLst>
              <a:ext uri="{FF2B5EF4-FFF2-40B4-BE49-F238E27FC236}">
                <a16:creationId xmlns:a16="http://schemas.microsoft.com/office/drawing/2014/main" id="{2A0A285B-7BE8-462D-B4FC-1E225A80CA7D}"/>
              </a:ext>
            </a:extLst>
          </p:cNvPr>
          <p:cNvSpPr txBox="1"/>
          <p:nvPr/>
        </p:nvSpPr>
        <p:spPr>
          <a:xfrm>
            <a:off x="2362672" y="489249"/>
            <a:ext cx="7860828" cy="646331"/>
          </a:xfrm>
          <a:prstGeom prst="rect">
            <a:avLst/>
          </a:prstGeom>
          <a:noFill/>
        </p:spPr>
        <p:txBody>
          <a:bodyPr wrap="square">
            <a:spAutoFit/>
          </a:bodyPr>
          <a:lstStyle/>
          <a:p>
            <a:pPr>
              <a:defRPr/>
            </a:pPr>
            <a:r>
              <a:rPr lang="ru-RU" sz="3600" b="1" dirty="0">
                <a:solidFill>
                  <a:srgbClr val="002060"/>
                </a:solidFill>
                <a:latin typeface="Book Antiqua" panose="02040602050305030304" pitchFamily="18" charset="0"/>
              </a:rPr>
              <a:t>Рекомендации для родителей</a:t>
            </a:r>
          </a:p>
        </p:txBody>
      </p:sp>
      <p:sp>
        <p:nvSpPr>
          <p:cNvPr id="7" name="Управляющая кнопка: &quot;Вперед&quot; или &quot;Следующий&quot; 6">
            <a:hlinkClick r:id="" action="ppaction://hlinkshowjump?jump=nextslide" highlightClick="1"/>
            <a:extLst>
              <a:ext uri="{FF2B5EF4-FFF2-40B4-BE49-F238E27FC236}">
                <a16:creationId xmlns:a16="http://schemas.microsoft.com/office/drawing/2014/main" id="{981D113D-AF39-4989-8618-93DF36C7271C}"/>
              </a:ext>
            </a:extLst>
          </p:cNvPr>
          <p:cNvSpPr/>
          <p:nvPr/>
        </p:nvSpPr>
        <p:spPr>
          <a:xfrm>
            <a:off x="11239500" y="6108700"/>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54658660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55F5803-8FF4-43AC-8551-9586805DB12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58548" y="148901"/>
            <a:ext cx="4601341" cy="6560198"/>
          </a:xfrm>
          <a:prstGeom prst="rect">
            <a:avLst/>
          </a:prstGeom>
        </p:spPr>
      </p:pic>
      <p:pic>
        <p:nvPicPr>
          <p:cNvPr id="13" name="Рисунок 12">
            <a:extLst>
              <a:ext uri="{FF2B5EF4-FFF2-40B4-BE49-F238E27FC236}">
                <a16:creationId xmlns:a16="http://schemas.microsoft.com/office/drawing/2014/main" id="{CC254CF0-EFA6-4F77-9A51-4450581CED77}"/>
              </a:ext>
            </a:extLst>
          </p:cNvPr>
          <p:cNvPicPr>
            <a:picLocks noChangeAspect="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1711" b="22624" l="24274" r="52507">
                        <a14:foregroundMark x1="37203" y1="3802" x2="30089" y2="17822"/>
                        <a14:foregroundMark x1="46702" y1="7795" x2="42480" y2="21673"/>
                        <a14:foregroundMark x1="49604" y1="7795" x2="52507" y2="15970"/>
                        <a14:foregroundMark x1="38786" y1="2471" x2="38786" y2="2471"/>
                        <a14:foregroundMark x1="28496" y1="7034" x2="25212" y2="15589"/>
                        <a14:foregroundMark x1="25877" y1="16730" x2="27704" y2="18441"/>
                        <a14:foregroundMark x1="37203" y1="22624" x2="40106" y2="22624"/>
                        <a14:foregroundMark x1="40369" y1="2662" x2="49340" y2="6654"/>
                        <a14:foregroundMark x1="49340" y1="6654" x2="52507" y2="14639"/>
                        <a14:foregroundMark x1="52507" y1="14639" x2="52507" y2="15019"/>
                        <a14:foregroundMark x1="36939" y1="2852" x2="26121" y2="7985"/>
                        <a14:foregroundMark x1="26121" y1="7985" x2="24894" y2="15589"/>
                        <a14:foregroundMark x1="24274" y1="13878" x2="27177" y2="6274"/>
                        <a14:foregroundMark x1="27177" y1="6274" x2="38522" y2="3232"/>
                        <a14:foregroundMark x1="38522" y1="3232" x2="49604" y2="10646"/>
                        <a14:foregroundMark x1="40633" y1="2662" x2="49604" y2="7034"/>
                        <a14:foregroundMark x1="49604" y1="7034" x2="50923" y2="8175"/>
                        <a14:foregroundMark x1="51715" y1="9696" x2="51451" y2="15779"/>
                        <a14:backgroundMark x1="52507" y1="16160" x2="52507" y2="16160"/>
                        <a14:backgroundMark x1="52507" y1="15970" x2="52507" y2="15970"/>
                        <a14:backgroundMark x1="27968" y1="20913" x2="27968" y2="20913"/>
                        <a14:backgroundMark x1="27704" y1="22053" x2="27704" y2="22053"/>
                        <a14:backgroundMark x1="29024" y1="21293" x2="29024" y2="21293"/>
                        <a14:backgroundMark x1="27968" y1="21673" x2="27968" y2="21673"/>
                        <a14:backgroundMark x1="26913" y1="19772" x2="29024" y2="21103"/>
                        <a14:backgroundMark x1="24538" y1="15589" x2="24538" y2="16730"/>
                      </a14:backgroundRemoval>
                    </a14:imgEffect>
                    <a14:imgEffect>
                      <a14:sharpenSoften amount="25000"/>
                    </a14:imgEffect>
                  </a14:imgLayer>
                </a14:imgProps>
              </a:ext>
              <a:ext uri="{28A0092B-C50C-407E-A947-70E740481C1C}">
                <a14:useLocalDpi xmlns:a14="http://schemas.microsoft.com/office/drawing/2010/main" val="0"/>
              </a:ext>
            </a:extLst>
          </a:blip>
          <a:srcRect l="23478" t="1074" r="45824" b="76366"/>
          <a:stretch/>
        </p:blipFill>
        <p:spPr>
          <a:xfrm>
            <a:off x="1219040" y="148901"/>
            <a:ext cx="1451113" cy="1480028"/>
          </a:xfrm>
          <a:prstGeom prst="rect">
            <a:avLst/>
          </a:prstGeom>
        </p:spPr>
      </p:pic>
      <p:pic>
        <p:nvPicPr>
          <p:cNvPr id="14" name="Рисунок 13">
            <a:extLst>
              <a:ext uri="{FF2B5EF4-FFF2-40B4-BE49-F238E27FC236}">
                <a16:creationId xmlns:a16="http://schemas.microsoft.com/office/drawing/2014/main" id="{BA631BA6-C252-4D85-81A0-0B12D709F5CB}"/>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5">
                    <a14:imgEffect>
                      <a14:backgroundRemoval t="25095" b="49810" l="65172" r="92348">
                        <a14:foregroundMark x1="68188" y1="47172" x2="67018" y2="48289"/>
                        <a14:foregroundMark x1="87335" y1="28897" x2="73495" y2="42107"/>
                        <a14:foregroundMark x1="67018" y1="48289" x2="67018" y2="48289"/>
                        <a14:foregroundMark x1="72724" y1="48572" x2="71240" y2="49810"/>
                        <a14:foregroundMark x1="91293" y1="33080" x2="79027" y2="43313"/>
                        <a14:foregroundMark x1="71240" y1="49810" x2="71240" y2="49810"/>
                        <a14:foregroundMark x1="77309" y1="25285" x2="87599" y2="30798"/>
                        <a14:foregroundMark x1="87599" y1="30798" x2="88391" y2="31369"/>
                        <a14:foregroundMark x1="92333" y1="38973" x2="92348" y2="39354"/>
                        <a14:foregroundMark x1="92084" y1="32700" x2="92325" y2="38783"/>
                        <a14:foregroundMark x1="65172" y1="33460" x2="65963" y2="38973"/>
                        <a14:foregroundMark x1="67018" y1="29468" x2="66227" y2="34411"/>
                        <a14:backgroundMark x1="68338" y1="44867" x2="69657" y2="45247"/>
                        <a14:backgroundMark x1="69393" y1="43916" x2="72823" y2="45627"/>
                        <a14:backgroundMark x1="83905" y1="45247" x2="87071" y2="44487"/>
                        <a14:backgroundMark x1="74142" y1="45817" x2="76781" y2="46008"/>
                        <a14:backgroundMark x1="92348" y1="39354" x2="92348" y2="39354"/>
                        <a14:backgroundMark x1="65963" y1="28137" x2="65435" y2="28897"/>
                        <a14:backgroundMark x1="92348" y1="39354" x2="92348" y2="39354"/>
                        <a14:backgroundMark x1="92348" y1="38783" x2="92348" y2="38973"/>
                        <a14:backgroundMark x1="87335" y1="44487" x2="88918" y2="44487"/>
                      </a14:backgroundRemoval>
                    </a14:imgEffect>
                    <a14:imgEffect>
                      <a14:sharpenSoften amount="25000"/>
                    </a14:imgEffect>
                  </a14:imgLayer>
                </a14:imgProps>
              </a:ext>
              <a:ext uri="{28A0092B-C50C-407E-A947-70E740481C1C}">
                <a14:useLocalDpi xmlns:a14="http://schemas.microsoft.com/office/drawing/2010/main" val="0"/>
              </a:ext>
            </a:extLst>
          </a:blip>
          <a:srcRect l="62168" t="23332" r="5661" b="54107"/>
          <a:stretch/>
        </p:blipFill>
        <p:spPr>
          <a:xfrm>
            <a:off x="3061340" y="1672796"/>
            <a:ext cx="1520687" cy="1480028"/>
          </a:xfrm>
          <a:prstGeom prst="rect">
            <a:avLst/>
          </a:prstGeom>
        </p:spPr>
      </p:pic>
      <p:pic>
        <p:nvPicPr>
          <p:cNvPr id="15" name="Рисунок 14">
            <a:extLst>
              <a:ext uri="{FF2B5EF4-FFF2-40B4-BE49-F238E27FC236}">
                <a16:creationId xmlns:a16="http://schemas.microsoft.com/office/drawing/2014/main" id="{27046A59-42BD-43DF-9918-CD9BE3A69C21}"/>
              </a:ext>
            </a:extLst>
          </p:cNvPr>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5">
                    <a14:imgEffect>
                      <a14:backgroundRemoval t="60837" b="80798" l="38259" r="65172">
                        <a14:foregroundMark x1="56201" y1="69011" x2="51187" y2="77947"/>
                        <a14:foregroundMark x1="62797" y1="69772" x2="58311" y2="76426"/>
                        <a14:foregroundMark x1="64116" y1="69772" x2="63588" y2="73574"/>
                        <a14:foregroundMark x1="65699" y1="68251" x2="65435" y2="72433"/>
                        <a14:foregroundMark x1="51187" y1="61787" x2="52770" y2="61787"/>
                        <a14:foregroundMark x1="65699" y1="68061" x2="65172" y2="70532"/>
                        <a14:foregroundMark x1="47493" y1="62548" x2="38786" y2="68631"/>
                        <a14:foregroundMark x1="38786" y1="68631" x2="38786" y2="69582"/>
                        <a14:foregroundMark x1="50132" y1="63498" x2="48021" y2="69202"/>
                        <a14:foregroundMark x1="46174" y1="62357" x2="41161" y2="65209"/>
                        <a14:foregroundMark x1="48813" y1="60837" x2="45119" y2="62357"/>
                        <a14:foregroundMark x1="48021" y1="80228" x2="58047" y2="79087"/>
                        <a14:foregroundMark x1="56201" y1="80228" x2="60686" y2="78517"/>
                        <a14:foregroundMark x1="62533" y1="77376" x2="53034" y2="80798"/>
                        <a14:foregroundMark x1="53034" y1="80798" x2="52507" y2="80798"/>
                        <a14:foregroundMark x1="57520" y1="61407" x2="53826" y2="60837"/>
                        <a14:backgroundMark x1="61478" y1="61597" x2="64908" y2="62738"/>
                      </a14:backgroundRemoval>
                    </a14:imgEffect>
                    <a14:imgEffect>
                      <a14:sharpenSoften amount="25000"/>
                    </a14:imgEffect>
                  </a14:imgLayer>
                </a14:imgProps>
              </a:ext>
              <a:ext uri="{28A0092B-C50C-407E-A947-70E740481C1C}">
                <a14:useLocalDpi xmlns:a14="http://schemas.microsoft.com/office/drawing/2010/main" val="0"/>
              </a:ext>
            </a:extLst>
          </a:blip>
          <a:srcRect l="36935" t="59087" r="32365" b="18352"/>
          <a:stretch/>
        </p:blipFill>
        <p:spPr>
          <a:xfrm>
            <a:off x="1847724" y="4036308"/>
            <a:ext cx="1451113" cy="1480028"/>
          </a:xfrm>
          <a:prstGeom prst="rect">
            <a:avLst/>
          </a:prstGeom>
        </p:spPr>
      </p:pic>
      <p:pic>
        <p:nvPicPr>
          <p:cNvPr id="16" name="Рисунок 15">
            <a:extLst>
              <a:ext uri="{FF2B5EF4-FFF2-40B4-BE49-F238E27FC236}">
                <a16:creationId xmlns:a16="http://schemas.microsoft.com/office/drawing/2014/main" id="{DC9FE298-2FAA-4C6F-848E-73DFC3A3DBE1}"/>
              </a:ext>
            </a:extLst>
          </p:cNvPr>
          <p:cNvPicPr>
            <a:picLocks noChangeAspect="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r:embed="rId5">
                    <a14:imgEffect>
                      <a14:backgroundRemoval t="79658" b="99240" l="23483" r="48549">
                        <a14:foregroundMark x1="34565" y1="80608" x2="32718" y2="97529"/>
                        <a14:foregroundMark x1="44327" y1="83460" x2="43536" y2="95817"/>
                        <a14:foregroundMark x1="45910" y1="89734" x2="43475" y2="96577"/>
                        <a14:foregroundMark x1="48021" y1="88213" x2="48021" y2="90114"/>
                        <a14:foregroundMark x1="48549" y1="88403" x2="48549" y2="91255"/>
                        <a14:foregroundMark x1="37467" y1="82129" x2="36148" y2="93916"/>
                        <a14:foregroundMark x1="31398" y1="80038" x2="26385" y2="92015"/>
                        <a14:foregroundMark x1="26385" y1="92015" x2="26385" y2="95057"/>
                        <a14:foregroundMark x1="28232" y1="81749" x2="25066" y2="84601"/>
                        <a14:foregroundMark x1="34301" y1="80798" x2="38522" y2="82510"/>
                        <a14:foregroundMark x1="35356" y1="79658" x2="39578" y2="81939"/>
                        <a14:foregroundMark x1="27177" y1="95627" x2="40106" y2="99240"/>
                        <a14:foregroundMark x1="43395" y1="98110" x2="43725" y2="97997"/>
                        <a14:foregroundMark x1="40106" y1="99240" x2="41050" y2="98916"/>
                        <a14:backgroundMark x1="43008" y1="99240" x2="45646" y2="97148"/>
                        <a14:backgroundMark x1="40633" y1="99430" x2="42480" y2="99240"/>
                      </a14:backgroundRemoval>
                    </a14:imgEffect>
                    <a14:imgEffect>
                      <a14:sharpenSoften amount="25000"/>
                    </a14:imgEffect>
                  </a14:imgLayer>
                </a14:imgProps>
              </a:ext>
              <a:ext uri="{28A0092B-C50C-407E-A947-70E740481C1C}">
                <a14:useLocalDpi xmlns:a14="http://schemas.microsoft.com/office/drawing/2010/main" val="0"/>
              </a:ext>
            </a:extLst>
          </a:blip>
          <a:srcRect l="20534" t="78480" r="48556"/>
          <a:stretch/>
        </p:blipFill>
        <p:spPr>
          <a:xfrm>
            <a:off x="1091362" y="5297371"/>
            <a:ext cx="1461052" cy="1411728"/>
          </a:xfrm>
          <a:prstGeom prst="rect">
            <a:avLst/>
          </a:prstGeom>
        </p:spPr>
      </p:pic>
      <p:pic>
        <p:nvPicPr>
          <p:cNvPr id="11" name="деревья">
            <a:extLst>
              <a:ext uri="{FF2B5EF4-FFF2-40B4-BE49-F238E27FC236}">
                <a16:creationId xmlns:a16="http://schemas.microsoft.com/office/drawing/2014/main" id="{900CA4FE-DE0C-49D6-B4AC-5AFE0982F3C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11" b="22624" l="24274" r="52507">
                        <a14:foregroundMark x1="37203" y1="3802" x2="30089" y2="17822"/>
                        <a14:foregroundMark x1="46702" y1="7795" x2="42480" y2="21673"/>
                        <a14:foregroundMark x1="49604" y1="7795" x2="52507" y2="15970"/>
                        <a14:foregroundMark x1="38786" y1="2471" x2="38786" y2="2471"/>
                        <a14:foregroundMark x1="28496" y1="7034" x2="25212" y2="15589"/>
                        <a14:foregroundMark x1="25877" y1="16730" x2="27704" y2="18441"/>
                        <a14:foregroundMark x1="37203" y1="22624" x2="40106" y2="22624"/>
                        <a14:foregroundMark x1="40369" y1="2662" x2="49340" y2="6654"/>
                        <a14:foregroundMark x1="49340" y1="6654" x2="52507" y2="14639"/>
                        <a14:foregroundMark x1="52507" y1="14639" x2="52507" y2="15019"/>
                        <a14:foregroundMark x1="36939" y1="2852" x2="26121" y2="7985"/>
                        <a14:foregroundMark x1="26121" y1="7985" x2="24894" y2="15589"/>
                        <a14:foregroundMark x1="24274" y1="13878" x2="27177" y2="6274"/>
                        <a14:foregroundMark x1="27177" y1="6274" x2="38522" y2="3232"/>
                        <a14:foregroundMark x1="38522" y1="3232" x2="49604" y2="10646"/>
                        <a14:foregroundMark x1="40633" y1="2662" x2="49604" y2="7034"/>
                        <a14:foregroundMark x1="49604" y1="7034" x2="50923" y2="8175"/>
                        <a14:foregroundMark x1="51715" y1="9696" x2="51451" y2="15779"/>
                        <a14:backgroundMark x1="52507" y1="16160" x2="52507" y2="16160"/>
                        <a14:backgroundMark x1="52507" y1="15970" x2="52507" y2="15970"/>
                        <a14:backgroundMark x1="27968" y1="20913" x2="27968" y2="20913"/>
                        <a14:backgroundMark x1="27704" y1="22053" x2="27704" y2="22053"/>
                        <a14:backgroundMark x1="29024" y1="21293" x2="29024" y2="21293"/>
                        <a14:backgroundMark x1="27968" y1="21673" x2="27968" y2="21673"/>
                        <a14:backgroundMark x1="26913" y1="19772" x2="29024" y2="21103"/>
                        <a14:backgroundMark x1="24538" y1="15589" x2="24538" y2="16730"/>
                      </a14:backgroundRemoval>
                    </a14:imgEffect>
                    <a14:imgEffect>
                      <a14:sharpenSoften amount="25000"/>
                    </a14:imgEffect>
                  </a14:imgLayer>
                </a14:imgProps>
              </a:ext>
              <a:ext uri="{28A0092B-C50C-407E-A947-70E740481C1C}">
                <a14:useLocalDpi xmlns:a14="http://schemas.microsoft.com/office/drawing/2010/main" val="0"/>
              </a:ext>
            </a:extLst>
          </a:blip>
          <a:srcRect l="23478" t="1074" r="45824" b="76366"/>
          <a:stretch/>
        </p:blipFill>
        <p:spPr>
          <a:xfrm>
            <a:off x="5068797" y="633436"/>
            <a:ext cx="1451113" cy="1480028"/>
          </a:xfrm>
          <a:prstGeom prst="rect">
            <a:avLst/>
          </a:prstGeom>
        </p:spPr>
      </p:pic>
      <p:pic>
        <p:nvPicPr>
          <p:cNvPr id="12" name="стволы">
            <a:extLst>
              <a:ext uri="{FF2B5EF4-FFF2-40B4-BE49-F238E27FC236}">
                <a16:creationId xmlns:a16="http://schemas.microsoft.com/office/drawing/2014/main" id="{5B571449-17EA-471A-AE5D-574D9814C0B5}"/>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25095" b="49810" l="65172" r="92348">
                        <a14:foregroundMark x1="68188" y1="47172" x2="67018" y2="48289"/>
                        <a14:foregroundMark x1="87335" y1="28897" x2="73495" y2="42107"/>
                        <a14:foregroundMark x1="67018" y1="48289" x2="67018" y2="48289"/>
                        <a14:foregroundMark x1="72724" y1="48572" x2="71240" y2="49810"/>
                        <a14:foregroundMark x1="91293" y1="33080" x2="79027" y2="43313"/>
                        <a14:foregroundMark x1="71240" y1="49810" x2="71240" y2="49810"/>
                        <a14:foregroundMark x1="77309" y1="25285" x2="87599" y2="30798"/>
                        <a14:foregroundMark x1="87599" y1="30798" x2="88391" y2="31369"/>
                        <a14:foregroundMark x1="92333" y1="38973" x2="92348" y2="39354"/>
                        <a14:foregroundMark x1="92084" y1="32700" x2="92325" y2="38783"/>
                        <a14:foregroundMark x1="65172" y1="33460" x2="65963" y2="38973"/>
                        <a14:foregroundMark x1="67018" y1="29468" x2="66227" y2="34411"/>
                        <a14:backgroundMark x1="68338" y1="44867" x2="69657" y2="45247"/>
                        <a14:backgroundMark x1="69393" y1="43916" x2="72823" y2="45627"/>
                        <a14:backgroundMark x1="83905" y1="45247" x2="87071" y2="44487"/>
                        <a14:backgroundMark x1="74142" y1="45817" x2="76781" y2="46008"/>
                        <a14:backgroundMark x1="92348" y1="39354" x2="92348" y2="39354"/>
                        <a14:backgroundMark x1="65963" y1="28137" x2="65435" y2="28897"/>
                        <a14:backgroundMark x1="92348" y1="39354" x2="92348" y2="39354"/>
                        <a14:backgroundMark x1="92348" y1="38783" x2="92348" y2="38973"/>
                        <a14:backgroundMark x1="87335" y1="44487" x2="88918" y2="44487"/>
                      </a14:backgroundRemoval>
                    </a14:imgEffect>
                    <a14:imgEffect>
                      <a14:sharpenSoften amount="25000"/>
                    </a14:imgEffect>
                  </a14:imgLayer>
                </a14:imgProps>
              </a:ext>
              <a:ext uri="{28A0092B-C50C-407E-A947-70E740481C1C}">
                <a14:useLocalDpi xmlns:a14="http://schemas.microsoft.com/office/drawing/2010/main" val="0"/>
              </a:ext>
            </a:extLst>
          </a:blip>
          <a:srcRect l="62168" t="23332" r="5661" b="54107"/>
          <a:stretch/>
        </p:blipFill>
        <p:spPr>
          <a:xfrm>
            <a:off x="4994412" y="2114319"/>
            <a:ext cx="1520687" cy="1480028"/>
          </a:xfrm>
          <a:prstGeom prst="rect">
            <a:avLst/>
          </a:prstGeom>
        </p:spPr>
      </p:pic>
      <p:pic>
        <p:nvPicPr>
          <p:cNvPr id="10" name="кораблик 1">
            <a:extLst>
              <a:ext uri="{FF2B5EF4-FFF2-40B4-BE49-F238E27FC236}">
                <a16:creationId xmlns:a16="http://schemas.microsoft.com/office/drawing/2014/main" id="{0FD29CC3-2B90-42E2-8F5F-F57D9E93D1AA}"/>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60837" b="80798" l="38259" r="65172">
                        <a14:foregroundMark x1="56201" y1="69011" x2="51187" y2="77947"/>
                        <a14:foregroundMark x1="62797" y1="69772" x2="58311" y2="76426"/>
                        <a14:foregroundMark x1="64116" y1="69772" x2="63588" y2="73574"/>
                        <a14:foregroundMark x1="65699" y1="68251" x2="65435" y2="72433"/>
                        <a14:foregroundMark x1="51187" y1="61787" x2="52770" y2="61787"/>
                        <a14:foregroundMark x1="65699" y1="68061" x2="65172" y2="70532"/>
                        <a14:foregroundMark x1="47493" y1="62548" x2="38786" y2="68631"/>
                        <a14:foregroundMark x1="38786" y1="68631" x2="38786" y2="69582"/>
                        <a14:foregroundMark x1="50132" y1="63498" x2="48021" y2="69202"/>
                        <a14:foregroundMark x1="46174" y1="62357" x2="41161" y2="65209"/>
                        <a14:foregroundMark x1="48813" y1="60837" x2="45119" y2="62357"/>
                        <a14:foregroundMark x1="48021" y1="80228" x2="58047" y2="79087"/>
                        <a14:foregroundMark x1="56201" y1="80228" x2="60686" y2="78517"/>
                        <a14:foregroundMark x1="62533" y1="77376" x2="53034" y2="80798"/>
                        <a14:foregroundMark x1="53034" y1="80798" x2="52507" y2="80798"/>
                        <a14:foregroundMark x1="57520" y1="61407" x2="53826" y2="60837"/>
                        <a14:backgroundMark x1="61478" y1="61597" x2="64908" y2="62738"/>
                      </a14:backgroundRemoval>
                    </a14:imgEffect>
                    <a14:imgEffect>
                      <a14:sharpenSoften amount="25000"/>
                    </a14:imgEffect>
                  </a14:imgLayer>
                </a14:imgProps>
              </a:ext>
              <a:ext uri="{28A0092B-C50C-407E-A947-70E740481C1C}">
                <a14:useLocalDpi xmlns:a14="http://schemas.microsoft.com/office/drawing/2010/main" val="0"/>
              </a:ext>
            </a:extLst>
          </a:blip>
          <a:srcRect l="36935" t="59087" r="32365" b="18352"/>
          <a:stretch/>
        </p:blipFill>
        <p:spPr>
          <a:xfrm>
            <a:off x="5068797" y="3666731"/>
            <a:ext cx="1451113" cy="1480028"/>
          </a:xfrm>
          <a:prstGeom prst="rect">
            <a:avLst/>
          </a:prstGeom>
        </p:spPr>
      </p:pic>
      <p:pic>
        <p:nvPicPr>
          <p:cNvPr id="9" name="кораблик">
            <a:extLst>
              <a:ext uri="{FF2B5EF4-FFF2-40B4-BE49-F238E27FC236}">
                <a16:creationId xmlns:a16="http://schemas.microsoft.com/office/drawing/2014/main" id="{8AE4213A-F2AC-4C7D-9A58-F07BD9C6786B}"/>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79658" b="99240" l="23483" r="48549">
                        <a14:foregroundMark x1="34565" y1="80608" x2="32718" y2="97529"/>
                        <a14:foregroundMark x1="44327" y1="83460" x2="43536" y2="95817"/>
                        <a14:foregroundMark x1="45910" y1="89734" x2="43475" y2="96577"/>
                        <a14:foregroundMark x1="48021" y1="88213" x2="48021" y2="90114"/>
                        <a14:foregroundMark x1="48549" y1="88403" x2="48549" y2="91255"/>
                        <a14:foregroundMark x1="37467" y1="82129" x2="36148" y2="93916"/>
                        <a14:foregroundMark x1="31398" y1="80038" x2="26385" y2="92015"/>
                        <a14:foregroundMark x1="26385" y1="92015" x2="26385" y2="95057"/>
                        <a14:foregroundMark x1="28232" y1="81749" x2="25066" y2="84601"/>
                        <a14:foregroundMark x1="34301" y1="80798" x2="38522" y2="82510"/>
                        <a14:foregroundMark x1="35356" y1="79658" x2="39578" y2="81939"/>
                        <a14:foregroundMark x1="27177" y1="95627" x2="40106" y2="99240"/>
                        <a14:foregroundMark x1="43395" y1="98110" x2="43725" y2="97997"/>
                        <a14:foregroundMark x1="40106" y1="99240" x2="41050" y2="98916"/>
                        <a14:backgroundMark x1="43008" y1="99240" x2="45646" y2="97148"/>
                        <a14:backgroundMark x1="40633" y1="99430" x2="42480" y2="99240"/>
                      </a14:backgroundRemoval>
                    </a14:imgEffect>
                    <a14:imgEffect>
                      <a14:sharpenSoften amount="25000"/>
                    </a14:imgEffect>
                  </a14:imgLayer>
                </a14:imgProps>
              </a:ext>
              <a:ext uri="{28A0092B-C50C-407E-A947-70E740481C1C}">
                <a14:useLocalDpi xmlns:a14="http://schemas.microsoft.com/office/drawing/2010/main" val="0"/>
              </a:ext>
            </a:extLst>
          </a:blip>
          <a:srcRect l="20534" t="78480" r="48556"/>
          <a:stretch/>
        </p:blipFill>
        <p:spPr>
          <a:xfrm>
            <a:off x="5058858" y="5220854"/>
            <a:ext cx="1461052" cy="1411728"/>
          </a:xfrm>
          <a:prstGeom prst="rect">
            <a:avLst/>
          </a:prstGeom>
        </p:spPr>
      </p:pic>
      <p:sp>
        <p:nvSpPr>
          <p:cNvPr id="18" name="TextBox 17">
            <a:extLst>
              <a:ext uri="{FF2B5EF4-FFF2-40B4-BE49-F238E27FC236}">
                <a16:creationId xmlns:a16="http://schemas.microsoft.com/office/drawing/2014/main" id="{5803F1D3-DF78-4A3C-A2CD-DDD34A19A57F}"/>
              </a:ext>
            </a:extLst>
          </p:cNvPr>
          <p:cNvSpPr txBox="1"/>
          <p:nvPr/>
        </p:nvSpPr>
        <p:spPr>
          <a:xfrm>
            <a:off x="7828767" y="793521"/>
            <a:ext cx="3890769" cy="5078313"/>
          </a:xfrm>
          <a:prstGeom prst="rect">
            <a:avLst/>
          </a:prstGeom>
          <a:noFill/>
        </p:spPr>
        <p:txBody>
          <a:bodyPr wrap="square" rtlCol="0">
            <a:spAutoFit/>
          </a:bodyPr>
          <a:lstStyle/>
          <a:p>
            <a:r>
              <a:rPr lang="ru-RU" b="1" dirty="0">
                <a:solidFill>
                  <a:schemeClr val="accent1">
                    <a:lumMod val="75000"/>
                  </a:schemeClr>
                </a:solidFill>
              </a:rPr>
              <a:t>Задание</a:t>
            </a:r>
          </a:p>
          <a:p>
            <a:r>
              <a:rPr lang="ru-RU" dirty="0"/>
              <a:t>Найди фрагменты к картинке, нажимай на цветные фрагменты картинки и проверяй правильность ответов.</a:t>
            </a:r>
          </a:p>
          <a:p>
            <a:r>
              <a:rPr lang="ru-RU" b="1" dirty="0">
                <a:solidFill>
                  <a:schemeClr val="accent1">
                    <a:lumMod val="75000"/>
                  </a:schemeClr>
                </a:solidFill>
              </a:rPr>
              <a:t>Ответь на вопросы:</a:t>
            </a:r>
          </a:p>
          <a:p>
            <a:pPr marL="285750" indent="-285750">
              <a:buFontTx/>
              <a:buChar char="-"/>
            </a:pPr>
            <a:r>
              <a:rPr lang="ru-RU" dirty="0"/>
              <a:t>Какое время года изображено на картинке? ( на картинке изображена весна)</a:t>
            </a:r>
          </a:p>
          <a:p>
            <a:pPr marL="285750" indent="-285750">
              <a:buFontTx/>
              <a:buChar char="-"/>
            </a:pPr>
            <a:r>
              <a:rPr lang="ru-RU" dirty="0"/>
              <a:t>Какая это весна: ранняя или поздняя? (ранняя весна, потому что …)</a:t>
            </a:r>
          </a:p>
          <a:p>
            <a:pPr marL="285750" indent="-285750">
              <a:buFontTx/>
              <a:buChar char="-"/>
            </a:pPr>
            <a:r>
              <a:rPr lang="ru-RU" dirty="0"/>
              <a:t>Что делают дети? (дети пускают кораблики в ручейке)</a:t>
            </a:r>
          </a:p>
          <a:p>
            <a:r>
              <a:rPr lang="ru-RU" dirty="0"/>
              <a:t>Составь рассказ по картинке. (ребёнок придумывает имена и составляет небольшой рассказ)</a:t>
            </a:r>
          </a:p>
          <a:p>
            <a:endParaRPr lang="ru-RU" dirty="0"/>
          </a:p>
        </p:txBody>
      </p:sp>
      <p:sp>
        <p:nvSpPr>
          <p:cNvPr id="19" name="Управляющая кнопка: &quot;Вперед&quot; или &quot;Следующий&quot; 18">
            <a:hlinkClick r:id="" action="ppaction://hlinkshowjump?jump=nextslide" highlightClick="1"/>
            <a:extLst>
              <a:ext uri="{FF2B5EF4-FFF2-40B4-BE49-F238E27FC236}">
                <a16:creationId xmlns:a16="http://schemas.microsoft.com/office/drawing/2014/main" id="{F60F012E-EE30-42CE-8CD5-366922C27AF6}"/>
              </a:ext>
            </a:extLst>
          </p:cNvPr>
          <p:cNvSpPr/>
          <p:nvPr/>
        </p:nvSpPr>
        <p:spPr>
          <a:xfrm>
            <a:off x="11239500" y="6108700"/>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117975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1.48148E-6 L -0.31471 -0.06574 " pathEditMode="relative" rAng="0" ptsTypes="AA">
                                      <p:cBhvr>
                                        <p:cTn id="6" dur="2000" fill="hold"/>
                                        <p:tgtEl>
                                          <p:spTgt spid="11"/>
                                        </p:tgtEl>
                                        <p:attrNameLst>
                                          <p:attrName>ppt_x</p:attrName>
                                          <p:attrName>ppt_y</p:attrName>
                                        </p:attrNameLst>
                                      </p:cBhvr>
                                      <p:rCtr x="-15742" y="-3287"/>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79167E-6 -3.7037E-6 L -0.15977 -0.06412 " pathEditMode="relative" rAng="0" ptsTypes="AA">
                                      <p:cBhvr>
                                        <p:cTn id="11" dur="2000" fill="hold"/>
                                        <p:tgtEl>
                                          <p:spTgt spid="12"/>
                                        </p:tgtEl>
                                        <p:attrNameLst>
                                          <p:attrName>ppt_x</p:attrName>
                                          <p:attrName>ppt_y</p:attrName>
                                        </p:attrNameLst>
                                      </p:cBhvr>
                                      <p:rCtr x="-7995" y="-3218"/>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08333E-7 -3.7037E-7 L -0.32331 0.01088 " pathEditMode="relative" rAng="0" ptsTypes="AA">
                                      <p:cBhvr>
                                        <p:cTn id="16" dur="2000" fill="hold"/>
                                        <p:tgtEl>
                                          <p:spTgt spid="9"/>
                                        </p:tgtEl>
                                        <p:attrNameLst>
                                          <p:attrName>ppt_x</p:attrName>
                                          <p:attrName>ppt_y</p:attrName>
                                        </p:attrNameLst>
                                      </p:cBhvr>
                                      <p:rCtr x="-16172" y="532"/>
                                    </p:animMotion>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16667E-7 -2.59259E-6 L -0.26588 0.0544 " pathEditMode="relative" rAng="0" ptsTypes="AA">
                                      <p:cBhvr>
                                        <p:cTn id="21" dur="2000" fill="hold"/>
                                        <p:tgtEl>
                                          <p:spTgt spid="10"/>
                                        </p:tgtEl>
                                        <p:attrNameLst>
                                          <p:attrName>ppt_x</p:attrName>
                                          <p:attrName>ppt_y</p:attrName>
                                        </p:attrNameLst>
                                      </p:cBhvr>
                                      <p:rCtr x="-13294" y="2708"/>
                                    </p:animMotion>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A15D5E7-A9F4-4D0D-99B6-95D549C6A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36" y="143385"/>
            <a:ext cx="4357139" cy="6571229"/>
          </a:xfrm>
          <a:prstGeom prst="rect">
            <a:avLst/>
          </a:prstGeom>
        </p:spPr>
      </p:pic>
      <p:pic>
        <p:nvPicPr>
          <p:cNvPr id="12" name="Рисунок 11">
            <a:extLst>
              <a:ext uri="{FF2B5EF4-FFF2-40B4-BE49-F238E27FC236}">
                <a16:creationId xmlns:a16="http://schemas.microsoft.com/office/drawing/2014/main" id="{6139D0BD-C332-42EB-8D9E-33B61BE1AF5E}"/>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3403" b="23819" l="15775" r="45352">
                        <a14:foregroundMark x1="19437" y1="9263" x2="20845" y2="18715"/>
                        <a14:foregroundMark x1="38310" y1="6616" x2="40563" y2="16824"/>
                        <a14:foregroundMark x1="42817" y1="9452" x2="43099" y2="15879"/>
                        <a14:foregroundMark x1="44507" y1="11342" x2="43662" y2="14745"/>
                        <a14:foregroundMark x1="24507" y1="4348" x2="37465" y2="5293"/>
                        <a14:foregroundMark x1="29014" y1="3403" x2="32113" y2="3403"/>
                        <a14:foregroundMark x1="22254" y1="19282" x2="35493" y2="20038"/>
                        <a14:foregroundMark x1="35493" y1="20038" x2="38310" y2="18336"/>
                        <a14:foregroundMark x1="25070" y1="21739" x2="32394" y2="21928"/>
                        <a14:foregroundMark x1="38873" y1="21172" x2="41127" y2="19660"/>
                        <a14:foregroundMark x1="15775" y1="11342" x2="24507" y2="5293"/>
                        <a14:foregroundMark x1="24507" y1="5293" x2="25352" y2="5293"/>
                        <a14:foregroundMark x1="16056" y1="15312" x2="23662" y2="21172"/>
                        <a14:foregroundMark x1="23662" y1="21172" x2="35493" y2="21928"/>
                        <a14:foregroundMark x1="35493" y1="21928" x2="42535" y2="16446"/>
                        <a14:foregroundMark x1="43944" y1="10208" x2="43099" y2="17013"/>
                        <a14:foregroundMark x1="45352" y1="11720" x2="44507" y2="15123"/>
                        <a14:backgroundMark x1="39155" y1="22117" x2="39155" y2="22117"/>
                      </a14:backgroundRemoval>
                    </a14:imgEffect>
                    <a14:imgEffect>
                      <a14:sharpenSoften amount="25000"/>
                    </a14:imgEffect>
                  </a14:imgLayer>
                </a14:imgProps>
              </a:ext>
              <a:ext uri="{28A0092B-C50C-407E-A947-70E740481C1C}">
                <a14:useLocalDpi xmlns:a14="http://schemas.microsoft.com/office/drawing/2010/main" val="0"/>
              </a:ext>
            </a:extLst>
          </a:blip>
          <a:srcRect l="13278" t="2011" r="53476" b="73596"/>
          <a:stretch/>
        </p:blipFill>
        <p:spPr>
          <a:xfrm>
            <a:off x="754619" y="229109"/>
            <a:ext cx="1466076" cy="1602923"/>
          </a:xfrm>
          <a:prstGeom prst="rect">
            <a:avLst/>
          </a:prstGeom>
        </p:spPr>
      </p:pic>
      <p:pic>
        <p:nvPicPr>
          <p:cNvPr id="13" name="Рисунок 12">
            <a:extLst>
              <a:ext uri="{FF2B5EF4-FFF2-40B4-BE49-F238E27FC236}">
                <a16:creationId xmlns:a16="http://schemas.microsoft.com/office/drawing/2014/main" id="{04A85E40-B0F2-491B-B729-1768F44CB8D5}"/>
              </a:ext>
            </a:extLst>
          </p:cNvPr>
          <p:cNvPicPr>
            <a:picLocks noChangeAspect="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r:embed="rId4">
                    <a14:imgEffect>
                      <a14:backgroundRemoval t="3781" b="22873" l="66479" r="95775">
                        <a14:foregroundMark x1="87887" y1="5482" x2="78592" y2="21928"/>
                        <a14:foregroundMark x1="81408" y1="4726" x2="70704" y2="18336"/>
                        <a14:foregroundMark x1="76620" y1="4159" x2="66479" y2="12476"/>
                        <a14:foregroundMark x1="95493" y1="10775" x2="86761" y2="22684"/>
                        <a14:foregroundMark x1="86761" y1="22684" x2="85352" y2="23251"/>
                        <a14:foregroundMark x1="96056" y1="11720" x2="92958" y2="18336"/>
                        <a14:foregroundMark x1="76338" y1="3781" x2="85915" y2="3781"/>
                        <a14:foregroundMark x1="94930" y1="9830" x2="93803" y2="17202"/>
                        <a14:foregroundMark x1="93803" y1="17202" x2="90141" y2="20605"/>
                        <a14:foregroundMark x1="66761" y1="12854" x2="68451" y2="16824"/>
                      </a14:backgroundRemoval>
                    </a14:imgEffect>
                    <a14:imgEffect>
                      <a14:sharpenSoften amount="25000"/>
                    </a14:imgEffect>
                  </a14:imgLayer>
                </a14:imgProps>
              </a:ext>
              <a:ext uri="{28A0092B-C50C-407E-A947-70E740481C1C}">
                <a14:useLocalDpi xmlns:a14="http://schemas.microsoft.com/office/drawing/2010/main" val="0"/>
              </a:ext>
            </a:extLst>
          </a:blip>
          <a:srcRect l="64071" t="2012" r="2167" b="74356"/>
          <a:stretch/>
        </p:blipFill>
        <p:spPr>
          <a:xfrm>
            <a:off x="3011570" y="229109"/>
            <a:ext cx="1488832" cy="1552911"/>
          </a:xfrm>
          <a:prstGeom prst="rect">
            <a:avLst/>
          </a:prstGeom>
        </p:spPr>
      </p:pic>
      <p:pic>
        <p:nvPicPr>
          <p:cNvPr id="14" name="Рисунок 13">
            <a:extLst>
              <a:ext uri="{FF2B5EF4-FFF2-40B4-BE49-F238E27FC236}">
                <a16:creationId xmlns:a16="http://schemas.microsoft.com/office/drawing/2014/main" id="{7FA2769B-A042-40EC-A259-6EB433163213}"/>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4">
                    <a14:imgEffect>
                      <a14:backgroundRemoval t="42722" b="63138" l="18592" r="49296">
                        <a14:foregroundMark x1="28451" y1="45369" x2="24789" y2="50473"/>
                        <a14:foregroundMark x1="41480" y1="46420" x2="44789" y2="47259"/>
                        <a14:foregroundMark x1="36524" y1="45163" x2="40456" y2="46160"/>
                        <a14:foregroundMark x1="32113" y1="44045" x2="35702" y2="44955"/>
                        <a14:foregroundMark x1="44789" y1="47259" x2="47042" y2="51418"/>
                        <a14:foregroundMark x1="45352" y1="46314" x2="47324" y2="55766"/>
                        <a14:foregroundMark x1="47324" y1="55766" x2="46197" y2="57089"/>
                        <a14:foregroundMark x1="48451" y1="51040" x2="47606" y2="56522"/>
                        <a14:foregroundMark x1="22535" y1="51229" x2="25251" y2="45902"/>
                        <a14:foregroundMark x1="25109" y1="46234" x2="25915" y2="45558"/>
                        <a14:foregroundMark x1="21408" y1="49338" x2="24515" y2="46732"/>
                        <a14:foregroundMark x1="20563" y1="50851" x2="23712" y2="46859"/>
                        <a14:foregroundMark x1="41429" y1="44082" x2="42254" y2="44423"/>
                        <a14:foregroundMark x1="39007" y1="43082" x2="39510" y2="43290"/>
                        <a14:foregroundMark x1="49296" y1="51985" x2="46197" y2="57278"/>
                        <a14:foregroundMark x1="23099" y1="46503" x2="26479" y2="44612"/>
                        <a14:foregroundMark x1="41597" y1="61563" x2="42817" y2="61059"/>
                        <a14:foregroundMark x1="43380" y1="44802" x2="43380" y2="44802"/>
                        <a14:foregroundMark x1="46479" y1="46881" x2="46479" y2="46881"/>
                        <a14:backgroundMark x1="27629" y1="42864" x2="28451" y2="42533"/>
                        <a14:backgroundMark x1="40282" y1="42533" x2="42817" y2="42722"/>
                        <a14:backgroundMark x1="38592" y1="42533" x2="39437" y2="42722"/>
                        <a14:backgroundMark x1="42535" y1="43478" x2="42535" y2="43289"/>
                        <a14:backgroundMark x1="41972" y1="62571" x2="41755" y2="62571"/>
                        <a14:backgroundMark x1="38873" y1="62949" x2="40282" y2="62949"/>
                        <a14:backgroundMark x1="40282" y1="62571" x2="40845" y2="62382"/>
                        <a14:backgroundMark x1="49577" y1="48960" x2="48451" y2="47826"/>
                        <a14:backgroundMark x1="43662" y1="44045" x2="44507" y2="44423"/>
                      </a14:backgroundRemoval>
                    </a14:imgEffect>
                    <a14:imgEffect>
                      <a14:sharpenSoften amount="25000"/>
                    </a14:imgEffect>
                  </a14:imgLayer>
                </a14:imgProps>
              </a:ext>
              <a:ext uri="{28A0092B-C50C-407E-A947-70E740481C1C}">
                <a14:useLocalDpi xmlns:a14="http://schemas.microsoft.com/office/drawing/2010/main" val="0"/>
              </a:ext>
            </a:extLst>
          </a:blip>
          <a:srcRect l="15156" t="41761" r="47232" b="34479"/>
          <a:stretch/>
        </p:blipFill>
        <p:spPr>
          <a:xfrm>
            <a:off x="839432" y="2879165"/>
            <a:ext cx="1658636" cy="1561327"/>
          </a:xfrm>
          <a:prstGeom prst="rect">
            <a:avLst/>
          </a:prstGeom>
        </p:spPr>
      </p:pic>
      <p:pic>
        <p:nvPicPr>
          <p:cNvPr id="15" name="Рисунок 14">
            <a:extLst>
              <a:ext uri="{FF2B5EF4-FFF2-40B4-BE49-F238E27FC236}">
                <a16:creationId xmlns:a16="http://schemas.microsoft.com/office/drawing/2014/main" id="{040C6D4D-9520-43B3-88A3-60F1E3672328}"/>
              </a:ext>
            </a:extLst>
          </p:cNvPr>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4">
                    <a14:imgEffect>
                      <a14:backgroundRemoval t="57278" b="78828" l="69014" r="98592">
                        <a14:foregroundMark x1="92676" y1="63516" x2="88451" y2="78639"/>
                        <a14:foregroundMark x1="88451" y1="78639" x2="88169" y2="78828"/>
                        <a14:foregroundMark x1="97465" y1="66730" x2="98592" y2="70699"/>
                        <a14:foregroundMark x1="71831" y1="71834" x2="84507" y2="77694"/>
                        <a14:foregroundMark x1="71549" y1="73346" x2="80563" y2="77694"/>
                        <a14:foregroundMark x1="69187" y1="69565" x2="70141" y2="73724"/>
                        <a14:backgroundMark x1="72676" y1="58790" x2="74930" y2="59168"/>
                        <a14:backgroundMark x1="98310" y1="74669" x2="98310" y2="73913"/>
                        <a14:backgroundMark x1="98592" y1="65974" x2="98592" y2="65595"/>
                        <a14:backgroundMark x1="98310" y1="73535" x2="98873" y2="72212"/>
                        <a14:backgroundMark x1="68451" y1="66163" x2="67887" y2="67675"/>
                        <a14:backgroundMark x1="68169" y1="68809" x2="68169" y2="69565"/>
                      </a14:backgroundRemoval>
                    </a14:imgEffect>
                  </a14:imgLayer>
                </a14:imgProps>
              </a:ext>
              <a:ext uri="{28A0092B-C50C-407E-A947-70E740481C1C}">
                <a14:useLocalDpi xmlns:a14="http://schemas.microsoft.com/office/drawing/2010/main" val="0"/>
              </a:ext>
            </a:extLst>
          </a:blip>
          <a:srcRect l="66238" t="54756" b="18388"/>
          <a:stretch/>
        </p:blipFill>
        <p:spPr>
          <a:xfrm>
            <a:off x="3108864" y="3732607"/>
            <a:ext cx="1488832" cy="1764775"/>
          </a:xfrm>
          <a:prstGeom prst="rect">
            <a:avLst/>
          </a:prstGeom>
        </p:spPr>
      </p:pic>
      <p:pic>
        <p:nvPicPr>
          <p:cNvPr id="16" name="Рисунок 15">
            <a:extLst>
              <a:ext uri="{FF2B5EF4-FFF2-40B4-BE49-F238E27FC236}">
                <a16:creationId xmlns:a16="http://schemas.microsoft.com/office/drawing/2014/main" id="{97DD0B5F-C6CE-48B5-B2A4-1C80320893D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403" b="23819" l="15775" r="45352">
                        <a14:foregroundMark x1="19437" y1="9263" x2="20845" y2="18715"/>
                        <a14:foregroundMark x1="38310" y1="6616" x2="40563" y2="16824"/>
                        <a14:foregroundMark x1="42817" y1="9452" x2="43099" y2="15879"/>
                        <a14:foregroundMark x1="44507" y1="11342" x2="43662" y2="14745"/>
                        <a14:foregroundMark x1="24507" y1="4348" x2="37465" y2="5293"/>
                        <a14:foregroundMark x1="29014" y1="3403" x2="32113" y2="3403"/>
                        <a14:foregroundMark x1="22254" y1="19282" x2="35493" y2="20038"/>
                        <a14:foregroundMark x1="35493" y1="20038" x2="38310" y2="18336"/>
                        <a14:foregroundMark x1="25070" y1="21739" x2="32394" y2="21928"/>
                        <a14:foregroundMark x1="38873" y1="21172" x2="41127" y2="19660"/>
                        <a14:foregroundMark x1="15775" y1="11342" x2="24507" y2="5293"/>
                        <a14:foregroundMark x1="24507" y1="5293" x2="25352" y2="5293"/>
                        <a14:foregroundMark x1="16056" y1="15312" x2="23662" y2="21172"/>
                        <a14:foregroundMark x1="23662" y1="21172" x2="35493" y2="21928"/>
                        <a14:foregroundMark x1="35493" y1="21928" x2="42535" y2="16446"/>
                        <a14:foregroundMark x1="43944" y1="10208" x2="43099" y2="17013"/>
                        <a14:foregroundMark x1="45352" y1="11720" x2="44507" y2="15123"/>
                        <a14:backgroundMark x1="39155" y1="22117" x2="39155" y2="22117"/>
                      </a14:backgroundRemoval>
                    </a14:imgEffect>
                    <a14:imgEffect>
                      <a14:sharpenSoften amount="25000"/>
                    </a14:imgEffect>
                  </a14:imgLayer>
                </a14:imgProps>
              </a:ext>
              <a:ext uri="{28A0092B-C50C-407E-A947-70E740481C1C}">
                <a14:useLocalDpi xmlns:a14="http://schemas.microsoft.com/office/drawing/2010/main" val="0"/>
              </a:ext>
            </a:extLst>
          </a:blip>
          <a:srcRect l="13278" t="2011" r="53476" b="73596"/>
          <a:stretch/>
        </p:blipFill>
        <p:spPr>
          <a:xfrm>
            <a:off x="4790173" y="664494"/>
            <a:ext cx="1466076" cy="1602923"/>
          </a:xfrm>
          <a:prstGeom prst="rect">
            <a:avLst/>
          </a:prstGeom>
        </p:spPr>
      </p:pic>
      <p:pic>
        <p:nvPicPr>
          <p:cNvPr id="18" name="Рисунок 17">
            <a:extLst>
              <a:ext uri="{FF2B5EF4-FFF2-40B4-BE49-F238E27FC236}">
                <a16:creationId xmlns:a16="http://schemas.microsoft.com/office/drawing/2014/main" id="{62D8C6E7-9E3E-40C6-BBD4-4EA70C1F6EA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781" b="22873" l="66479" r="95775">
                        <a14:foregroundMark x1="87887" y1="5482" x2="78592" y2="21928"/>
                        <a14:foregroundMark x1="81408" y1="4726" x2="70704" y2="18336"/>
                        <a14:foregroundMark x1="76620" y1="4159" x2="66479" y2="12476"/>
                        <a14:foregroundMark x1="95493" y1="10775" x2="86761" y2="22684"/>
                        <a14:foregroundMark x1="86761" y1="22684" x2="85352" y2="23251"/>
                        <a14:foregroundMark x1="96056" y1="11720" x2="92958" y2="18336"/>
                        <a14:foregroundMark x1="76338" y1="3781" x2="85915" y2="3781"/>
                        <a14:foregroundMark x1="94930" y1="9830" x2="93803" y2="17202"/>
                        <a14:foregroundMark x1="93803" y1="17202" x2="90141" y2="20605"/>
                        <a14:foregroundMark x1="66761" y1="12854" x2="68451" y2="16824"/>
                      </a14:backgroundRemoval>
                    </a14:imgEffect>
                    <a14:imgEffect>
                      <a14:sharpenSoften amount="25000"/>
                    </a14:imgEffect>
                  </a14:imgLayer>
                </a14:imgProps>
              </a:ext>
              <a:ext uri="{28A0092B-C50C-407E-A947-70E740481C1C}">
                <a14:useLocalDpi xmlns:a14="http://schemas.microsoft.com/office/drawing/2010/main" val="0"/>
              </a:ext>
            </a:extLst>
          </a:blip>
          <a:srcRect l="64071" t="2012" r="2167" b="74356"/>
          <a:stretch/>
        </p:blipFill>
        <p:spPr>
          <a:xfrm>
            <a:off x="4790173" y="2166369"/>
            <a:ext cx="1488832" cy="1552911"/>
          </a:xfrm>
          <a:prstGeom prst="rect">
            <a:avLst/>
          </a:prstGeom>
        </p:spPr>
      </p:pic>
      <p:pic>
        <p:nvPicPr>
          <p:cNvPr id="19" name="Рисунок 18">
            <a:extLst>
              <a:ext uri="{FF2B5EF4-FFF2-40B4-BE49-F238E27FC236}">
                <a16:creationId xmlns:a16="http://schemas.microsoft.com/office/drawing/2014/main" id="{E90760C4-F305-4E94-B656-6DCD823E5DC7}"/>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7278" b="78828" l="69014" r="98592">
                        <a14:foregroundMark x1="92676" y1="63516" x2="88451" y2="78639"/>
                        <a14:foregroundMark x1="88451" y1="78639" x2="88169" y2="78828"/>
                        <a14:foregroundMark x1="97465" y1="66730" x2="98592" y2="70699"/>
                        <a14:foregroundMark x1="71831" y1="71834" x2="84507" y2="77694"/>
                        <a14:foregroundMark x1="71549" y1="73346" x2="80563" y2="77694"/>
                        <a14:foregroundMark x1="69187" y1="69565" x2="70141" y2="73724"/>
                        <a14:backgroundMark x1="72676" y1="58790" x2="74930" y2="59168"/>
                        <a14:backgroundMark x1="98310" y1="74669" x2="98310" y2="73913"/>
                        <a14:backgroundMark x1="98592" y1="65974" x2="98592" y2="65595"/>
                        <a14:backgroundMark x1="98310" y1="73535" x2="98873" y2="72212"/>
                        <a14:backgroundMark x1="68451" y1="66163" x2="67887" y2="67675"/>
                        <a14:backgroundMark x1="68169" y1="68809" x2="68169" y2="69565"/>
                      </a14:backgroundRemoval>
                    </a14:imgEffect>
                  </a14:imgLayer>
                </a14:imgProps>
              </a:ext>
              <a:ext uri="{28A0092B-C50C-407E-A947-70E740481C1C}">
                <a14:useLocalDpi xmlns:a14="http://schemas.microsoft.com/office/drawing/2010/main" val="0"/>
              </a:ext>
            </a:extLst>
          </a:blip>
          <a:srcRect l="66238" t="54756" b="18388"/>
          <a:stretch/>
        </p:blipFill>
        <p:spPr>
          <a:xfrm>
            <a:off x="4790173" y="4949839"/>
            <a:ext cx="1488832" cy="1764775"/>
          </a:xfrm>
          <a:prstGeom prst="rect">
            <a:avLst/>
          </a:prstGeom>
        </p:spPr>
      </p:pic>
      <p:pic>
        <p:nvPicPr>
          <p:cNvPr id="20" name="Рисунок 19">
            <a:extLst>
              <a:ext uri="{FF2B5EF4-FFF2-40B4-BE49-F238E27FC236}">
                <a16:creationId xmlns:a16="http://schemas.microsoft.com/office/drawing/2014/main" id="{39F19531-739D-4A75-8AEE-DE70B1B52B86}"/>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42722" b="63138" l="18592" r="49296">
                        <a14:foregroundMark x1="28451" y1="45369" x2="24789" y2="50473"/>
                        <a14:foregroundMark x1="41480" y1="46420" x2="44789" y2="47259"/>
                        <a14:foregroundMark x1="36524" y1="45163" x2="40456" y2="46160"/>
                        <a14:foregroundMark x1="32113" y1="44045" x2="35702" y2="44955"/>
                        <a14:foregroundMark x1="44789" y1="47259" x2="47042" y2="51418"/>
                        <a14:foregroundMark x1="45352" y1="46314" x2="47324" y2="55766"/>
                        <a14:foregroundMark x1="47324" y1="55766" x2="46197" y2="57089"/>
                        <a14:foregroundMark x1="48451" y1="51040" x2="47606" y2="56522"/>
                        <a14:foregroundMark x1="22535" y1="51229" x2="25251" y2="45902"/>
                        <a14:foregroundMark x1="25109" y1="46234" x2="25915" y2="45558"/>
                        <a14:foregroundMark x1="21408" y1="49338" x2="24515" y2="46732"/>
                        <a14:foregroundMark x1="20563" y1="50851" x2="23712" y2="46859"/>
                        <a14:foregroundMark x1="41429" y1="44082" x2="42254" y2="44423"/>
                        <a14:foregroundMark x1="39007" y1="43082" x2="39510" y2="43290"/>
                        <a14:foregroundMark x1="49296" y1="51985" x2="46197" y2="57278"/>
                        <a14:foregroundMark x1="23099" y1="46503" x2="26479" y2="44612"/>
                        <a14:foregroundMark x1="41597" y1="61563" x2="42817" y2="61059"/>
                        <a14:foregroundMark x1="43380" y1="44802" x2="43380" y2="44802"/>
                        <a14:foregroundMark x1="46479" y1="46881" x2="46479" y2="46881"/>
                        <a14:backgroundMark x1="27629" y1="42864" x2="28451" y2="42533"/>
                        <a14:backgroundMark x1="40282" y1="42533" x2="42817" y2="42722"/>
                        <a14:backgroundMark x1="38592" y1="42533" x2="39437" y2="42722"/>
                        <a14:backgroundMark x1="42535" y1="43478" x2="42535" y2="43289"/>
                        <a14:backgroundMark x1="41972" y1="62571" x2="41755" y2="62571"/>
                        <a14:backgroundMark x1="38873" y1="62949" x2="40282" y2="62949"/>
                        <a14:backgroundMark x1="40282" y1="62571" x2="40845" y2="62382"/>
                        <a14:backgroundMark x1="49577" y1="48960" x2="48451" y2="47826"/>
                        <a14:backgroundMark x1="43662" y1="44045" x2="44507" y2="44423"/>
                      </a14:backgroundRemoval>
                    </a14:imgEffect>
                    <a14:imgEffect>
                      <a14:sharpenSoften amount="25000"/>
                    </a14:imgEffect>
                  </a14:imgLayer>
                </a14:imgProps>
              </a:ext>
              <a:ext uri="{28A0092B-C50C-407E-A947-70E740481C1C}">
                <a14:useLocalDpi xmlns:a14="http://schemas.microsoft.com/office/drawing/2010/main" val="0"/>
              </a:ext>
            </a:extLst>
          </a:blip>
          <a:srcRect l="15156" t="41761" r="47232" b="34479"/>
          <a:stretch/>
        </p:blipFill>
        <p:spPr>
          <a:xfrm>
            <a:off x="4620369" y="3659828"/>
            <a:ext cx="1658636" cy="1561327"/>
          </a:xfrm>
          <a:prstGeom prst="rect">
            <a:avLst/>
          </a:prstGeom>
        </p:spPr>
      </p:pic>
      <p:sp>
        <p:nvSpPr>
          <p:cNvPr id="21" name="TextBox 20">
            <a:extLst>
              <a:ext uri="{FF2B5EF4-FFF2-40B4-BE49-F238E27FC236}">
                <a16:creationId xmlns:a16="http://schemas.microsoft.com/office/drawing/2014/main" id="{F6B729AD-9604-496E-9232-C7BB66D6BF9B}"/>
              </a:ext>
            </a:extLst>
          </p:cNvPr>
          <p:cNvSpPr txBox="1"/>
          <p:nvPr/>
        </p:nvSpPr>
        <p:spPr>
          <a:xfrm>
            <a:off x="6793636" y="476389"/>
            <a:ext cx="5131664" cy="5632311"/>
          </a:xfrm>
          <a:prstGeom prst="rect">
            <a:avLst/>
          </a:prstGeom>
          <a:noFill/>
        </p:spPr>
        <p:txBody>
          <a:bodyPr wrap="square" rtlCol="0">
            <a:spAutoFit/>
          </a:bodyPr>
          <a:lstStyle/>
          <a:p>
            <a:r>
              <a:rPr lang="ru-RU" b="1" dirty="0">
                <a:solidFill>
                  <a:schemeClr val="accent1">
                    <a:lumMod val="75000"/>
                  </a:schemeClr>
                </a:solidFill>
              </a:rPr>
              <a:t>Задание</a:t>
            </a:r>
          </a:p>
          <a:p>
            <a:r>
              <a:rPr lang="ru-RU" dirty="0"/>
              <a:t>Найди фрагменты к картинке, нажимай на цветные фрагменты картинки и проверяй правильность ответов.</a:t>
            </a:r>
          </a:p>
          <a:p>
            <a:endParaRPr lang="ru-RU" dirty="0"/>
          </a:p>
          <a:p>
            <a:r>
              <a:rPr lang="ru-RU" b="1" dirty="0">
                <a:solidFill>
                  <a:schemeClr val="accent1">
                    <a:lumMod val="75000"/>
                  </a:schemeClr>
                </a:solidFill>
              </a:rPr>
              <a:t>Ответь на вопросы:</a:t>
            </a:r>
          </a:p>
          <a:p>
            <a:pPr marL="285750" indent="-285750">
              <a:buFontTx/>
              <a:buChar char="-"/>
            </a:pPr>
            <a:r>
              <a:rPr lang="ru-RU" dirty="0"/>
              <a:t>Какое время года изображено на картинке? (на картинке изображена весна)</a:t>
            </a:r>
          </a:p>
          <a:p>
            <a:pPr marL="285750" indent="-285750">
              <a:buFontTx/>
              <a:buChar char="-"/>
            </a:pPr>
            <a:r>
              <a:rPr lang="ru-RU" dirty="0"/>
              <a:t>Что делает мальчик слева? (мальчик на дерево вешает скворечник)</a:t>
            </a:r>
          </a:p>
          <a:p>
            <a:pPr marL="285750" indent="-285750">
              <a:buFontTx/>
              <a:buChar char="-"/>
            </a:pPr>
            <a:r>
              <a:rPr lang="ru-RU" dirty="0"/>
              <a:t>Что делает девочка? (девочка держит молоток)</a:t>
            </a:r>
          </a:p>
          <a:p>
            <a:pPr marL="285750" indent="-285750">
              <a:buFontTx/>
              <a:buChar char="-"/>
            </a:pPr>
            <a:r>
              <a:rPr lang="ru-RU" dirty="0"/>
              <a:t>Что делает мальчик справа? (мальчик держит в руках скворечник)</a:t>
            </a:r>
          </a:p>
          <a:p>
            <a:pPr marL="285750" indent="-285750">
              <a:buFontTx/>
              <a:buChar char="-"/>
            </a:pPr>
            <a:r>
              <a:rPr lang="ru-RU" dirty="0"/>
              <a:t>Зачем они вешают скворечники? (для того, чтобы …)</a:t>
            </a:r>
          </a:p>
          <a:p>
            <a:pPr marL="285750" indent="-285750">
              <a:buFontTx/>
              <a:buChar char="-"/>
            </a:pPr>
            <a:r>
              <a:rPr lang="ru-RU" dirty="0"/>
              <a:t>Какие птицы сидят на ветке берёзы справа? (на берёзе справа на ветке сидят скворцы)</a:t>
            </a:r>
          </a:p>
          <a:p>
            <a:r>
              <a:rPr lang="ru-RU" dirty="0"/>
              <a:t>Придумай имена детям и составь рассказ по картинке.</a:t>
            </a:r>
          </a:p>
          <a:p>
            <a:endParaRPr lang="ru-RU" dirty="0"/>
          </a:p>
        </p:txBody>
      </p:sp>
      <p:sp>
        <p:nvSpPr>
          <p:cNvPr id="22" name="Управляющая кнопка: &quot;Вперед&quot; или &quot;Следующий&quot; 21">
            <a:hlinkClick r:id="" action="ppaction://hlinkshowjump?jump=nextslide" highlightClick="1"/>
            <a:extLst>
              <a:ext uri="{FF2B5EF4-FFF2-40B4-BE49-F238E27FC236}">
                <a16:creationId xmlns:a16="http://schemas.microsoft.com/office/drawing/2014/main" id="{67915DFF-A0BD-4DE4-9B64-B298720DBA49}"/>
              </a:ext>
            </a:extLst>
          </p:cNvPr>
          <p:cNvSpPr/>
          <p:nvPr/>
        </p:nvSpPr>
        <p:spPr>
          <a:xfrm>
            <a:off x="11239500" y="6108700"/>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281052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2.59259E-6 L -0.33151 -0.06297 " pathEditMode="relative" rAng="0" ptsTypes="AA">
                                      <p:cBhvr>
                                        <p:cTn id="6" dur="2000" fill="hold"/>
                                        <p:tgtEl>
                                          <p:spTgt spid="16"/>
                                        </p:tgtEl>
                                        <p:attrNameLst>
                                          <p:attrName>ppt_x</p:attrName>
                                          <p:attrName>ppt_y</p:attrName>
                                        </p:attrNameLst>
                                      </p:cBhvr>
                                      <p:rCtr x="-16576" y="-3148"/>
                                    </p:animMotion>
                                  </p:child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75E-6 3.33333E-6 L -0.14571 -0.27986 " pathEditMode="relative" rAng="0" ptsTypes="AA">
                                      <p:cBhvr>
                                        <p:cTn id="11" dur="2000" fill="hold"/>
                                        <p:tgtEl>
                                          <p:spTgt spid="18"/>
                                        </p:tgtEl>
                                        <p:attrNameLst>
                                          <p:attrName>ppt_x</p:attrName>
                                          <p:attrName>ppt_y</p:attrName>
                                        </p:attrNameLst>
                                      </p:cBhvr>
                                      <p:rCtr x="-7292" y="-14005"/>
                                    </p:animMotion>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5E-6 -3.7037E-6 L -0.3112 -0.11389 " pathEditMode="relative" rAng="0" ptsTypes="AA">
                                      <p:cBhvr>
                                        <p:cTn id="16" dur="2000" fill="hold"/>
                                        <p:tgtEl>
                                          <p:spTgt spid="20"/>
                                        </p:tgtEl>
                                        <p:attrNameLst>
                                          <p:attrName>ppt_x</p:attrName>
                                          <p:attrName>ppt_y</p:attrName>
                                        </p:attrNameLst>
                                      </p:cBhvr>
                                      <p:rCtr x="-15560" y="-5694"/>
                                    </p:animMotion>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75E-6 -2.96296E-6 L -0.13815 -0.17847 " pathEditMode="relative" rAng="0" ptsTypes="AA">
                                      <p:cBhvr>
                                        <p:cTn id="21" dur="2000" fill="hold"/>
                                        <p:tgtEl>
                                          <p:spTgt spid="19"/>
                                        </p:tgtEl>
                                        <p:attrNameLst>
                                          <p:attrName>ppt_x</p:attrName>
                                          <p:attrName>ppt_y</p:attrName>
                                        </p:attrNameLst>
                                      </p:cBhvr>
                                      <p:rCtr x="-6914" y="-8935"/>
                                    </p:animMotion>
                                  </p:childTnLst>
                                </p:cTn>
                              </p:par>
                            </p:childTnLst>
                          </p:cTn>
                        </p:par>
                      </p:childTnLst>
                    </p:cTn>
                  </p:par>
                </p:childTnLst>
              </p:cTn>
              <p:nextCondLst>
                <p:cond evt="onClick" delay="0">
                  <p:tgtEl>
                    <p:spTgt spid="1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D096F4E-717D-420C-BED6-7382769C0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04" y="358375"/>
            <a:ext cx="4484856" cy="6208322"/>
          </a:xfrm>
          <a:prstGeom prst="rect">
            <a:avLst/>
          </a:prstGeom>
        </p:spPr>
      </p:pic>
      <p:pic>
        <p:nvPicPr>
          <p:cNvPr id="18" name="сосульки">
            <a:extLst>
              <a:ext uri="{FF2B5EF4-FFF2-40B4-BE49-F238E27FC236}">
                <a16:creationId xmlns:a16="http://schemas.microsoft.com/office/drawing/2014/main" id="{8C299398-DB84-4A8F-ABD5-7D4FFF80BC39}"/>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38391" b="56201" l="56102" r="80146">
                        <a14:foregroundMark x1="65392" y1="38918" x2="65392" y2="38918"/>
                        <a14:foregroundMark x1="56466" y1="46834" x2="56466" y2="46834"/>
                        <a14:foregroundMark x1="80146" y1="47361" x2="80146" y2="47361"/>
                        <a14:foregroundMark x1="67395" y1="56201" x2="67395" y2="56201"/>
                      </a14:backgroundRemoval>
                    </a14:imgEffect>
                  </a14:imgLayer>
                </a14:imgProps>
              </a:ext>
              <a:ext uri="{28A0092B-C50C-407E-A947-70E740481C1C}">
                <a14:useLocalDpi xmlns:a14="http://schemas.microsoft.com/office/drawing/2010/main" val="0"/>
              </a:ext>
            </a:extLst>
          </a:blip>
          <a:srcRect l="54317" t="36577" r="17816" b="41656"/>
          <a:stretch/>
        </p:blipFill>
        <p:spPr>
          <a:xfrm>
            <a:off x="2802083" y="2627851"/>
            <a:ext cx="1283516" cy="1384184"/>
          </a:xfrm>
          <a:prstGeom prst="rect">
            <a:avLst/>
          </a:prstGeom>
        </p:spPr>
      </p:pic>
      <p:pic>
        <p:nvPicPr>
          <p:cNvPr id="22" name="солнце">
            <a:extLst>
              <a:ext uri="{FF2B5EF4-FFF2-40B4-BE49-F238E27FC236}">
                <a16:creationId xmlns:a16="http://schemas.microsoft.com/office/drawing/2014/main" id="{5E358276-0885-4AA8-98D4-28357DD6D584}"/>
              </a:ext>
            </a:extLst>
          </p:cNvPr>
          <p:cNvPicPr>
            <a:picLocks noChangeAspect="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r:embed="rId4">
                    <a14:imgEffect>
                      <a14:backgroundRemoval t="1583" b="18470" l="12022" r="35701">
                        <a14:foregroundMark x1="24772" y1="2639" x2="15483" y2="6596"/>
                        <a14:foregroundMark x1="15483" y1="6596" x2="15483" y2="8443"/>
                        <a14:foregroundMark x1="12386" y1="8179" x2="12386" y2="10818"/>
                        <a14:foregroundMark x1="22587" y1="1715" x2="24590" y2="1847"/>
                        <a14:foregroundMark x1="35519" y1="9367" x2="35701" y2="10818"/>
                        <a14:foregroundMark x1="23315" y1="18470" x2="24408" y2="18470"/>
                      </a14:backgroundRemoval>
                    </a14:imgEffect>
                  </a14:imgLayer>
                </a14:imgProps>
              </a:ext>
              <a:ext uri="{28A0092B-C50C-407E-A947-70E740481C1C}">
                <a14:useLocalDpi xmlns:a14="http://schemas.microsoft.com/office/drawing/2010/main" val="0"/>
              </a:ext>
            </a:extLst>
          </a:blip>
          <a:srcRect l="11119" r="61246" b="79459"/>
          <a:stretch/>
        </p:blipFill>
        <p:spPr>
          <a:xfrm>
            <a:off x="796954" y="291303"/>
            <a:ext cx="1290510" cy="1302876"/>
          </a:xfrm>
          <a:prstGeom prst="rect">
            <a:avLst/>
          </a:prstGeom>
        </p:spPr>
      </p:pic>
      <p:pic>
        <p:nvPicPr>
          <p:cNvPr id="23" name="сосульки 1">
            <a:extLst>
              <a:ext uri="{FF2B5EF4-FFF2-40B4-BE49-F238E27FC236}">
                <a16:creationId xmlns:a16="http://schemas.microsoft.com/office/drawing/2014/main" id="{24E2CCCA-4C7D-40D1-9079-45A2043F08F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8391" b="56201" l="56102" r="80146">
                        <a14:foregroundMark x1="65392" y1="38918" x2="65392" y2="38918"/>
                        <a14:foregroundMark x1="56466" y1="46834" x2="56466" y2="46834"/>
                        <a14:foregroundMark x1="80146" y1="47361" x2="80146" y2="47361"/>
                        <a14:foregroundMark x1="67395" y1="56201" x2="67395" y2="56201"/>
                      </a14:backgroundRemoval>
                    </a14:imgEffect>
                  </a14:imgLayer>
                </a14:imgProps>
              </a:ext>
              <a:ext uri="{28A0092B-C50C-407E-A947-70E740481C1C}">
                <a14:useLocalDpi xmlns:a14="http://schemas.microsoft.com/office/drawing/2010/main" val="0"/>
              </a:ext>
            </a:extLst>
          </a:blip>
          <a:srcRect l="54317" t="36577" r="17816" b="41656"/>
          <a:stretch/>
        </p:blipFill>
        <p:spPr>
          <a:xfrm>
            <a:off x="5228680" y="2336575"/>
            <a:ext cx="1283516" cy="1384184"/>
          </a:xfrm>
          <a:prstGeom prst="rect">
            <a:avLst/>
          </a:prstGeom>
        </p:spPr>
      </p:pic>
      <p:pic>
        <p:nvPicPr>
          <p:cNvPr id="24" name="ручей">
            <a:extLst>
              <a:ext uri="{FF2B5EF4-FFF2-40B4-BE49-F238E27FC236}">
                <a16:creationId xmlns:a16="http://schemas.microsoft.com/office/drawing/2014/main" id="{6E86D1FE-CFEF-4964-96B4-F4AD8239AF93}"/>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4">
                    <a14:imgEffect>
                      <a14:backgroundRemoval t="77573" b="93931" l="12022" r="36066">
                        <a14:foregroundMark x1="23133" y1="77968" x2="23133" y2="77968"/>
                        <a14:foregroundMark x1="25137" y1="78364" x2="25683" y2="93799"/>
                        <a14:foregroundMark x1="32787" y1="82454" x2="32423" y2="90633"/>
                        <a14:foregroundMark x1="32423" y1="90633" x2="31876" y2="91821"/>
                        <a14:foregroundMark x1="34973" y1="83509" x2="34973" y2="87335"/>
                        <a14:foregroundMark x1="22769" y1="78100" x2="15847" y2="82190"/>
                        <a14:foregroundMark x1="18215" y1="78760" x2="15301" y2="80739"/>
                        <a14:foregroundMark x1="35155" y1="82982" x2="32969" y2="90897"/>
                        <a14:foregroundMark x1="32969" y1="90897" x2="23315" y2="94195"/>
                        <a14:foregroundMark x1="23315" y1="94195" x2="22222" y2="94195"/>
                        <a14:foregroundMark x1="28233" y1="93536" x2="17122" y2="91953"/>
                        <a14:foregroundMark x1="17122" y1="91953" x2="12022" y2="84301"/>
                        <a14:foregroundMark x1="12022" y1="84301" x2="13220" y2="81589"/>
                        <a14:foregroundMark x1="35519" y1="83641" x2="36066" y2="87599"/>
                        <a14:backgroundMark x1="12750" y1="81135" x2="12750" y2="81135"/>
                        <a14:backgroundMark x1="13297" y1="81135" x2="13297" y2="81135"/>
                        <a14:backgroundMark x1="13297" y1="80607" x2="12933" y2="81530"/>
                        <a14:backgroundMark x1="36248" y1="87731" x2="36248" y2="86280"/>
                      </a14:backgroundRemoval>
                    </a14:imgEffect>
                  </a14:imgLayer>
                </a14:imgProps>
              </a:ext>
              <a:ext uri="{28A0092B-C50C-407E-A947-70E740481C1C}">
                <a14:useLocalDpi xmlns:a14="http://schemas.microsoft.com/office/drawing/2010/main" val="0"/>
              </a:ext>
            </a:extLst>
          </a:blip>
          <a:srcRect l="11269" t="75757" r="63414" b="4323"/>
          <a:stretch/>
        </p:blipFill>
        <p:spPr>
          <a:xfrm>
            <a:off x="859174" y="5045718"/>
            <a:ext cx="1166070" cy="1266739"/>
          </a:xfrm>
          <a:prstGeom prst="rect">
            <a:avLst/>
          </a:prstGeom>
        </p:spPr>
      </p:pic>
      <p:pic>
        <p:nvPicPr>
          <p:cNvPr id="25" name="снеговик">
            <a:extLst>
              <a:ext uri="{FF2B5EF4-FFF2-40B4-BE49-F238E27FC236}">
                <a16:creationId xmlns:a16="http://schemas.microsoft.com/office/drawing/2014/main" id="{074A4CAD-37EB-4BD1-ABAD-C01F49CD58BB}"/>
              </a:ext>
            </a:extLst>
          </p:cNvPr>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4">
                    <a14:imgEffect>
                      <a14:backgroundRemoval t="50396" b="67018" l="13843" r="37341">
                        <a14:foregroundMark x1="31694" y1="53298" x2="22222" y2="62929"/>
                        <a14:foregroundMark x1="22222" y1="62929" x2="21311" y2="63456"/>
                        <a14:foregroundMark x1="34791" y1="55937" x2="24210" y2="66113"/>
                        <a14:foregroundMark x1="36794" y1="60422" x2="32423" y2="65303"/>
                        <a14:foregroundMark x1="36066" y1="54749" x2="37341" y2="58047"/>
                        <a14:foregroundMark x1="28962" y1="66755" x2="28962" y2="66755"/>
                        <a14:foregroundMark x1="15776" y1="60248" x2="15665" y2="62665"/>
                        <a14:foregroundMark x1="16029" y1="54749" x2="15826" y2="59172"/>
                        <a14:foregroundMark x1="22222" y1="51583" x2="18397" y2="57388"/>
                        <a14:foregroundMark x1="25137" y1="67282" x2="25137" y2="67282"/>
                        <a14:foregroundMark x1="26958" y1="50396" x2="26958" y2="50396"/>
                        <a14:foregroundMark x1="21398" y1="50834" x2="32787" y2="51319"/>
                        <a14:foregroundMark x1="33503" y1="52375" x2="38069" y2="59103"/>
                        <a14:foregroundMark x1="32787" y1="51319" x2="32906" y2="51494"/>
                        <a14:foregroundMark x1="38069" y1="59103" x2="32671" y2="66189"/>
                        <a14:foregroundMark x1="30971" y1="66816" x2="22981" y2="67201"/>
                        <a14:foregroundMark x1="21311" y1="67282" x2="14444" y2="60368"/>
                        <a14:foregroundMark x1="14089" y1="59328" x2="17122" y2="53969"/>
                        <a14:foregroundMark x1="20947" y1="50792" x2="20947" y2="50792"/>
                        <a14:foregroundMark x1="20401" y1="51055" x2="20401" y2="51055"/>
                        <a14:foregroundMark x1="20947" y1="51055" x2="20947" y2="51055"/>
                        <a14:foregroundMark x1="21129" y1="51187" x2="21311" y2="50792"/>
                        <a14:foregroundMark x1="21676" y1="50792" x2="19854" y2="50792"/>
                        <a14:backgroundMark x1="21676" y1="67414" x2="21676" y2="67414"/>
                        <a14:backgroundMark x1="20947" y1="67150" x2="20947" y2="67150"/>
                        <a14:backgroundMark x1="21494" y1="67150" x2="21494" y2="67150"/>
                        <a14:backgroundMark x1="21129" y1="67414" x2="22222" y2="67810"/>
                        <a14:backgroundMark x1="31512" y1="67282" x2="31876" y2="67150"/>
                        <a14:backgroundMark x1="32423" y1="67018" x2="31512" y2="67282"/>
                        <a14:backgroundMark x1="32058" y1="66623" x2="32058" y2="66623"/>
                        <a14:backgroundMark x1="32787" y1="66755" x2="32787" y2="66755"/>
                        <a14:backgroundMark x1="32787" y1="66491" x2="32969" y2="66491"/>
                        <a14:backgroundMark x1="32969" y1="66359" x2="31876" y2="67150"/>
                        <a14:backgroundMark x1="33151" y1="51319" x2="34244" y2="51847"/>
                        <a14:backgroundMark x1="18441" y1="51055" x2="15665" y2="53166"/>
                        <a14:backgroundMark x1="18787" y1="50792" x2="18441" y2="51055"/>
                        <a14:backgroundMark x1="19308" y1="50396" x2="18787" y2="50792"/>
                        <a14:backgroundMark x1="13661" y1="59367" x2="13843" y2="60422"/>
                        <a14:backgroundMark x1="19308" y1="50923" x2="19854" y2="50923"/>
                        <a14:backgroundMark x1="20219" y1="50792" x2="20219" y2="50792"/>
                      </a14:backgroundRemoval>
                    </a14:imgEffect>
                  </a14:imgLayer>
                </a14:imgProps>
              </a:ext>
              <a:ext uri="{28A0092B-C50C-407E-A947-70E740481C1C}">
                <a14:useLocalDpi xmlns:a14="http://schemas.microsoft.com/office/drawing/2010/main" val="0"/>
              </a:ext>
            </a:extLst>
          </a:blip>
          <a:srcRect l="12332" t="48956" r="59802" b="31784"/>
          <a:stretch/>
        </p:blipFill>
        <p:spPr>
          <a:xfrm>
            <a:off x="932886" y="3429000"/>
            <a:ext cx="1283516" cy="1224793"/>
          </a:xfrm>
          <a:prstGeom prst="rect">
            <a:avLst/>
          </a:prstGeom>
        </p:spPr>
      </p:pic>
      <p:pic>
        <p:nvPicPr>
          <p:cNvPr id="15" name="солнце 1">
            <a:extLst>
              <a:ext uri="{FF2B5EF4-FFF2-40B4-BE49-F238E27FC236}">
                <a16:creationId xmlns:a16="http://schemas.microsoft.com/office/drawing/2014/main" id="{0090107B-E829-46B5-A595-D20A3EFD43ED}"/>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583" b="18470" l="12022" r="35701">
                        <a14:foregroundMark x1="24772" y1="2639" x2="15483" y2="6596"/>
                        <a14:foregroundMark x1="15483" y1="6596" x2="15483" y2="8443"/>
                        <a14:foregroundMark x1="12386" y1="8179" x2="12386" y2="10818"/>
                        <a14:foregroundMark x1="22587" y1="1715" x2="24590" y2="1847"/>
                        <a14:foregroundMark x1="35519" y1="9367" x2="35701" y2="10818"/>
                        <a14:foregroundMark x1="23315" y1="18470" x2="24408" y2="18470"/>
                      </a14:backgroundRemoval>
                    </a14:imgEffect>
                  </a14:imgLayer>
                </a14:imgProps>
              </a:ext>
              <a:ext uri="{28A0092B-C50C-407E-A947-70E740481C1C}">
                <a14:useLocalDpi xmlns:a14="http://schemas.microsoft.com/office/drawing/2010/main" val="0"/>
              </a:ext>
            </a:extLst>
          </a:blip>
          <a:srcRect l="11119" r="61246" b="79459"/>
          <a:stretch/>
        </p:blipFill>
        <p:spPr>
          <a:xfrm>
            <a:off x="5242662" y="1125139"/>
            <a:ext cx="1269534" cy="1302876"/>
          </a:xfrm>
          <a:prstGeom prst="rect">
            <a:avLst/>
          </a:prstGeom>
        </p:spPr>
      </p:pic>
      <p:pic>
        <p:nvPicPr>
          <p:cNvPr id="17" name="ручей 1">
            <a:extLst>
              <a:ext uri="{FF2B5EF4-FFF2-40B4-BE49-F238E27FC236}">
                <a16:creationId xmlns:a16="http://schemas.microsoft.com/office/drawing/2014/main" id="{404ED56A-56E8-488D-8362-ECA911E6754A}"/>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77573" b="94591" l="12022" r="36066">
                        <a14:foregroundMark x1="23133" y1="77968" x2="23133" y2="77968"/>
                        <a14:foregroundMark x1="25137" y1="78364" x2="25656" y2="93034"/>
                        <a14:foregroundMark x1="32787" y1="82454" x2="32423" y2="90633"/>
                        <a14:foregroundMark x1="32423" y1="90633" x2="31876" y2="91821"/>
                        <a14:foregroundMark x1="34973" y1="83509" x2="34973" y2="87335"/>
                        <a14:foregroundMark x1="22769" y1="78100" x2="15847" y2="82190"/>
                        <a14:foregroundMark x1="18215" y1="78760" x2="15301" y2="80739"/>
                        <a14:foregroundMark x1="35155" y1="82982" x2="32969" y2="90897"/>
                        <a14:foregroundMark x1="24920" y1="93647" x2="23315" y2="94195"/>
                        <a14:foregroundMark x1="32969" y1="90897" x2="25900" y2="93312"/>
                        <a14:foregroundMark x1="23315" y1="94195" x2="22222" y2="94195"/>
                        <a14:foregroundMark x1="24334" y1="92981" x2="17122" y2="91953"/>
                        <a14:foregroundMark x1="28233" y1="93536" x2="25792" y2="93188"/>
                        <a14:foregroundMark x1="17122" y1="91953" x2="12022" y2="84301"/>
                        <a14:foregroundMark x1="12022" y1="84301" x2="13220" y2="81589"/>
                        <a14:foregroundMark x1="35519" y1="83641" x2="36066" y2="87599"/>
                        <a14:foregroundMark x1="21858" y1="94195" x2="25661" y2="94490"/>
                        <a14:backgroundMark x1="12750" y1="81135" x2="12750" y2="81135"/>
                        <a14:backgroundMark x1="13297" y1="81135" x2="13297" y2="81135"/>
                        <a14:backgroundMark x1="13297" y1="80607" x2="12933" y2="81530"/>
                        <a14:backgroundMark x1="36248" y1="87731" x2="36248" y2="86280"/>
                        <a14:backgroundMark x1="26776" y1="94855" x2="26776" y2="94855"/>
                        <a14:backgroundMark x1="26594" y1="94723" x2="26594" y2="94723"/>
                        <a14:backgroundMark x1="26594" y1="94723" x2="26594" y2="94723"/>
                        <a14:backgroundMark x1="27140" y1="94723" x2="25865" y2="94723"/>
                      </a14:backgroundRemoval>
                    </a14:imgEffect>
                  </a14:imgLayer>
                </a14:imgProps>
              </a:ext>
              <a:ext uri="{28A0092B-C50C-407E-A947-70E740481C1C}">
                <a14:useLocalDpi xmlns:a14="http://schemas.microsoft.com/office/drawing/2010/main" val="0"/>
              </a:ext>
            </a:extLst>
          </a:blip>
          <a:srcRect l="11269" t="75757" r="63414" b="4323"/>
          <a:stretch/>
        </p:blipFill>
        <p:spPr>
          <a:xfrm>
            <a:off x="5281810" y="3852886"/>
            <a:ext cx="1166070" cy="1266739"/>
          </a:xfrm>
          <a:prstGeom prst="rect">
            <a:avLst/>
          </a:prstGeom>
        </p:spPr>
      </p:pic>
      <p:pic>
        <p:nvPicPr>
          <p:cNvPr id="19" name="снеговик 1">
            <a:extLst>
              <a:ext uri="{FF2B5EF4-FFF2-40B4-BE49-F238E27FC236}">
                <a16:creationId xmlns:a16="http://schemas.microsoft.com/office/drawing/2014/main" id="{0B90F444-A19A-466C-A762-6FF42ED5E3E7}"/>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0396" b="67018" l="13843" r="37341">
                        <a14:foregroundMark x1="31694" y1="53298" x2="22222" y2="62929"/>
                        <a14:foregroundMark x1="22222" y1="62929" x2="21311" y2="63456"/>
                        <a14:foregroundMark x1="34791" y1="55937" x2="24210" y2="66113"/>
                        <a14:foregroundMark x1="36794" y1="60422" x2="32423" y2="65303"/>
                        <a14:foregroundMark x1="36066" y1="54749" x2="37341" y2="58047"/>
                        <a14:foregroundMark x1="28962" y1="66755" x2="28962" y2="66755"/>
                        <a14:foregroundMark x1="15776" y1="60248" x2="15665" y2="62665"/>
                        <a14:foregroundMark x1="16029" y1="54749" x2="15826" y2="59172"/>
                        <a14:foregroundMark x1="22222" y1="51583" x2="18397" y2="57388"/>
                        <a14:foregroundMark x1="25137" y1="67282" x2="25137" y2="67282"/>
                        <a14:foregroundMark x1="26958" y1="50396" x2="26958" y2="50396"/>
                        <a14:foregroundMark x1="21398" y1="50834" x2="32787" y2="51319"/>
                        <a14:foregroundMark x1="33503" y1="52375" x2="38069" y2="59103"/>
                        <a14:foregroundMark x1="32787" y1="51319" x2="32906" y2="51494"/>
                        <a14:foregroundMark x1="38069" y1="59103" x2="32671" y2="66189"/>
                        <a14:foregroundMark x1="30971" y1="66816" x2="22981" y2="67201"/>
                        <a14:foregroundMark x1="21311" y1="67282" x2="14444" y2="60368"/>
                        <a14:foregroundMark x1="14089" y1="59328" x2="17122" y2="53969"/>
                        <a14:foregroundMark x1="20947" y1="50792" x2="20947" y2="50792"/>
                        <a14:foregroundMark x1="20401" y1="51055" x2="20401" y2="51055"/>
                        <a14:foregroundMark x1="20947" y1="51055" x2="20947" y2="51055"/>
                        <a14:foregroundMark x1="21129" y1="51187" x2="21311" y2="50792"/>
                        <a14:foregroundMark x1="21676" y1="50792" x2="19854" y2="50792"/>
                        <a14:backgroundMark x1="21676" y1="67414" x2="21676" y2="67414"/>
                        <a14:backgroundMark x1="20947" y1="67150" x2="20947" y2="67150"/>
                        <a14:backgroundMark x1="21494" y1="67150" x2="21494" y2="67150"/>
                        <a14:backgroundMark x1="21129" y1="67414" x2="22222" y2="67810"/>
                        <a14:backgroundMark x1="31512" y1="67282" x2="31876" y2="67150"/>
                        <a14:backgroundMark x1="32423" y1="67018" x2="31512" y2="67282"/>
                        <a14:backgroundMark x1="32058" y1="66623" x2="32058" y2="66623"/>
                        <a14:backgroundMark x1="32787" y1="66755" x2="32787" y2="66755"/>
                        <a14:backgroundMark x1="32787" y1="66491" x2="32969" y2="66491"/>
                        <a14:backgroundMark x1="32969" y1="66359" x2="31876" y2="67150"/>
                        <a14:backgroundMark x1="33151" y1="51319" x2="34244" y2="51847"/>
                        <a14:backgroundMark x1="18441" y1="51055" x2="15665" y2="53166"/>
                        <a14:backgroundMark x1="18787" y1="50792" x2="18441" y2="51055"/>
                        <a14:backgroundMark x1="19308" y1="50396" x2="18787" y2="50792"/>
                        <a14:backgroundMark x1="13661" y1="59367" x2="13843" y2="60422"/>
                        <a14:backgroundMark x1="19308" y1="50923" x2="19854" y2="50923"/>
                        <a14:backgroundMark x1="20219" y1="50792" x2="20219" y2="50792"/>
                      </a14:backgroundRemoval>
                    </a14:imgEffect>
                  </a14:imgLayer>
                </a14:imgProps>
              </a:ext>
              <a:ext uri="{28A0092B-C50C-407E-A947-70E740481C1C}">
                <a14:useLocalDpi xmlns:a14="http://schemas.microsoft.com/office/drawing/2010/main" val="0"/>
              </a:ext>
            </a:extLst>
          </a:blip>
          <a:srcRect l="12332" t="48956" r="59802" b="31784"/>
          <a:stretch/>
        </p:blipFill>
        <p:spPr>
          <a:xfrm>
            <a:off x="5242662" y="5343297"/>
            <a:ext cx="1283516" cy="1224793"/>
          </a:xfrm>
          <a:prstGeom prst="rect">
            <a:avLst/>
          </a:prstGeom>
        </p:spPr>
      </p:pic>
      <p:sp>
        <p:nvSpPr>
          <p:cNvPr id="26" name="TextBox 25">
            <a:extLst>
              <a:ext uri="{FF2B5EF4-FFF2-40B4-BE49-F238E27FC236}">
                <a16:creationId xmlns:a16="http://schemas.microsoft.com/office/drawing/2014/main" id="{50DFBB1B-A15E-437A-B101-A7A299A83F05}"/>
              </a:ext>
            </a:extLst>
          </p:cNvPr>
          <p:cNvSpPr txBox="1"/>
          <p:nvPr/>
        </p:nvSpPr>
        <p:spPr>
          <a:xfrm>
            <a:off x="6800786" y="489105"/>
            <a:ext cx="4980971" cy="6463308"/>
          </a:xfrm>
          <a:prstGeom prst="rect">
            <a:avLst/>
          </a:prstGeom>
          <a:noFill/>
        </p:spPr>
        <p:txBody>
          <a:bodyPr wrap="square" rtlCol="0">
            <a:spAutoFit/>
          </a:bodyPr>
          <a:lstStyle/>
          <a:p>
            <a:r>
              <a:rPr lang="ru-RU" b="1" dirty="0">
                <a:solidFill>
                  <a:schemeClr val="accent1">
                    <a:lumMod val="75000"/>
                  </a:schemeClr>
                </a:solidFill>
              </a:rPr>
              <a:t>Задание</a:t>
            </a:r>
          </a:p>
          <a:p>
            <a:r>
              <a:rPr lang="ru-RU" dirty="0"/>
              <a:t>Найди фрагменты к картинке, нажимай на цветные фрагменты картинки и проверяй правильность ответов.</a:t>
            </a:r>
          </a:p>
          <a:p>
            <a:endParaRPr lang="ru-RU" dirty="0"/>
          </a:p>
          <a:p>
            <a:r>
              <a:rPr lang="ru-RU" b="1" dirty="0">
                <a:solidFill>
                  <a:schemeClr val="accent1">
                    <a:lumMod val="75000"/>
                  </a:schemeClr>
                </a:solidFill>
              </a:rPr>
              <a:t>Ответь на вопросы:</a:t>
            </a:r>
          </a:p>
          <a:p>
            <a:pPr marL="285750" indent="-285750">
              <a:buFontTx/>
              <a:buChar char="-"/>
            </a:pPr>
            <a:r>
              <a:rPr lang="ru-RU" dirty="0"/>
              <a:t>Какое время года изображено на картинке? (на картине весна)</a:t>
            </a:r>
          </a:p>
          <a:p>
            <a:pPr marL="285750" indent="-285750">
              <a:buFontTx/>
              <a:buChar char="-"/>
            </a:pPr>
            <a:r>
              <a:rPr lang="ru-RU" dirty="0"/>
              <a:t>Какая это весна: ранняя или поздняя? ( я думаю ранняя)</a:t>
            </a:r>
          </a:p>
          <a:p>
            <a:pPr marL="285750" indent="-285750">
              <a:buFontTx/>
              <a:buChar char="-"/>
            </a:pPr>
            <a:r>
              <a:rPr lang="ru-RU" dirty="0"/>
              <a:t>Почему это ранняя весна?(потому, что снег ещё не растаял и …)</a:t>
            </a:r>
          </a:p>
          <a:p>
            <a:pPr marL="285750" indent="-285750">
              <a:buFontTx/>
              <a:buChar char="-"/>
            </a:pPr>
            <a:r>
              <a:rPr lang="ru-RU" dirty="0"/>
              <a:t>Что увидел мальчик на козырьке подъезда? (мальчик увидел сосульки на козырьке крыши)</a:t>
            </a:r>
          </a:p>
          <a:p>
            <a:pPr marL="285750" indent="-285750">
              <a:buFontTx/>
              <a:buChar char="-"/>
            </a:pPr>
            <a:r>
              <a:rPr lang="ru-RU" dirty="0"/>
              <a:t>Что происходит со снеговиком? (снеговик начал таять)</a:t>
            </a:r>
          </a:p>
          <a:p>
            <a:pPr marL="285750" indent="-285750">
              <a:buFontTx/>
              <a:buChar char="-"/>
            </a:pPr>
            <a:r>
              <a:rPr lang="ru-RU" dirty="0"/>
              <a:t>Что делают птицы в ручейке? (птицы пьют воду из ручейка и чистят крылышки)</a:t>
            </a:r>
          </a:p>
          <a:p>
            <a:pPr marL="285750" indent="-285750">
              <a:buFontTx/>
              <a:buChar char="-"/>
            </a:pPr>
            <a:r>
              <a:rPr lang="ru-RU" dirty="0"/>
              <a:t>Как светит солнце? (солнце светить ярко потому, что …)</a:t>
            </a:r>
          </a:p>
          <a:p>
            <a:r>
              <a:rPr lang="ru-RU" dirty="0"/>
              <a:t>Составь рассказ по картинке.</a:t>
            </a:r>
          </a:p>
          <a:p>
            <a:endParaRPr lang="ru-RU" dirty="0"/>
          </a:p>
        </p:txBody>
      </p:sp>
      <p:sp>
        <p:nvSpPr>
          <p:cNvPr id="13" name="Управляющая кнопка: &quot;Вперед&quot; или &quot;Следующий&quot; 12">
            <a:hlinkClick r:id="" action="ppaction://hlinkshowjump?jump=nextslide" highlightClick="1"/>
            <a:extLst>
              <a:ext uri="{FF2B5EF4-FFF2-40B4-BE49-F238E27FC236}">
                <a16:creationId xmlns:a16="http://schemas.microsoft.com/office/drawing/2014/main" id="{1442F30A-75DD-4DF2-8FC9-643494BEC61C}"/>
              </a:ext>
            </a:extLst>
          </p:cNvPr>
          <p:cNvSpPr/>
          <p:nvPr/>
        </p:nvSpPr>
        <p:spPr>
          <a:xfrm>
            <a:off x="11239500" y="6108700"/>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67842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22222E-6 L -0.3638 -0.1206 " pathEditMode="relative" rAng="0" ptsTypes="AA">
                                      <p:cBhvr>
                                        <p:cTn id="6" dur="2000" fill="hold"/>
                                        <p:tgtEl>
                                          <p:spTgt spid="15"/>
                                        </p:tgtEl>
                                        <p:attrNameLst>
                                          <p:attrName>ppt_x</p:attrName>
                                          <p:attrName>ppt_y</p:attrName>
                                        </p:attrNameLst>
                                      </p:cBhvr>
                                      <p:rCtr x="-18190" y="-6042"/>
                                    </p:animMotion>
                                  </p:child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16667E-7 3.33333E-6 L -0.2 0.04352 " pathEditMode="relative" rAng="0" ptsTypes="AA">
                                      <p:cBhvr>
                                        <p:cTn id="11" dur="2000" fill="hold"/>
                                        <p:tgtEl>
                                          <p:spTgt spid="23"/>
                                        </p:tgtEl>
                                        <p:attrNameLst>
                                          <p:attrName>ppt_x</p:attrName>
                                          <p:attrName>ppt_y</p:attrName>
                                        </p:attrNameLst>
                                      </p:cBhvr>
                                      <p:rCtr x="-10000" y="2176"/>
                                    </p:animMotion>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08333E-6 2.96296E-6 L -0.35377 -0.27755 " pathEditMode="relative" rAng="0" ptsTypes="AA">
                                      <p:cBhvr>
                                        <p:cTn id="16" dur="2000" fill="hold"/>
                                        <p:tgtEl>
                                          <p:spTgt spid="19"/>
                                        </p:tgtEl>
                                        <p:attrNameLst>
                                          <p:attrName>ppt_x</p:attrName>
                                          <p:attrName>ppt_y</p:attrName>
                                        </p:attrNameLst>
                                      </p:cBhvr>
                                      <p:rCtr x="-17695" y="-13889"/>
                                    </p:animMotion>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0.00052 0.00347 L -0.36302 0.17314 " pathEditMode="relative" rAng="0" ptsTypes="AA">
                                      <p:cBhvr>
                                        <p:cTn id="21" dur="2000" fill="hold"/>
                                        <p:tgtEl>
                                          <p:spTgt spid="17"/>
                                        </p:tgtEl>
                                        <p:attrNameLst>
                                          <p:attrName>ppt_x</p:attrName>
                                          <p:attrName>ppt_y</p:attrName>
                                        </p:attrNameLst>
                                      </p:cBhvr>
                                      <p:rCtr x="-18177" y="8472"/>
                                    </p:animMotion>
                                  </p:childTnLst>
                                </p:cTn>
                              </p:par>
                            </p:childTnLst>
                          </p:cTn>
                        </p:par>
                      </p:childTnLst>
                    </p:cTn>
                  </p:par>
                </p:childTnLst>
              </p:cTn>
              <p:nextCondLst>
                <p:cond evt="onClick" delay="0">
                  <p:tgtEl>
                    <p:spTgt spid="1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B658CE-58E2-418B-9046-A2E4CE64112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37457"/>
          <a:stretch/>
        </p:blipFill>
        <p:spPr>
          <a:xfrm>
            <a:off x="212300" y="231731"/>
            <a:ext cx="5664353" cy="6394537"/>
          </a:xfrm>
          <a:prstGeom prst="rect">
            <a:avLst/>
          </a:prstGeom>
        </p:spPr>
      </p:pic>
      <p:pic>
        <p:nvPicPr>
          <p:cNvPr id="15" name="деревце">
            <a:extLst>
              <a:ext uri="{FF2B5EF4-FFF2-40B4-BE49-F238E27FC236}">
                <a16:creationId xmlns:a16="http://schemas.microsoft.com/office/drawing/2014/main" id="{89AA7F29-3734-4EF9-A44B-EDC1BEF639F7}"/>
              </a:ext>
            </a:extLst>
          </p:cNvPr>
          <p:cNvPicPr>
            <a:picLocks noChangeAspect="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11395" b="33792" l="11038" r="34437">
                        <a14:foregroundMark x1="32450" y1="21415" x2="32450" y2="21415"/>
                        <a14:foregroundMark x1="13024" y1="24558" x2="13024" y2="24558"/>
                        <a14:foregroundMark x1="13687" y1="19253" x2="14128" y2="27308"/>
                        <a14:foregroundMark x1="14128" y1="27308" x2="14570" y2="28094"/>
                        <a14:foregroundMark x1="33333" y1="25540" x2="33333" y2="25540"/>
                        <a14:foregroundMark x1="11038" y1="21415" x2="11038" y2="21415"/>
                        <a14:foregroundMark x1="32671" y1="22200" x2="32671" y2="22200"/>
                        <a14:foregroundMark x1="34216" y1="22200" x2="34216" y2="22200"/>
                        <a14:foregroundMark x1="21413" y1="32809" x2="28035" y2="31238"/>
                        <a14:foregroundMark x1="34437" y1="21415" x2="34437" y2="23576"/>
                        <a14:foregroundMark x1="22958" y1="11984" x2="19426" y2="11984"/>
                      </a14:backgroundRemoval>
                    </a14:imgEffect>
                  </a14:imgLayer>
                </a14:imgProps>
              </a:ext>
              <a:ext uri="{28A0092B-C50C-407E-A947-70E740481C1C}">
                <a14:useLocalDpi xmlns:a14="http://schemas.microsoft.com/office/drawing/2010/main" val="0"/>
              </a:ext>
            </a:extLst>
          </a:blip>
          <a:srcRect l="10281" t="8904" r="64273" b="63442"/>
          <a:stretch/>
        </p:blipFill>
        <p:spPr>
          <a:xfrm>
            <a:off x="782781" y="803753"/>
            <a:ext cx="1441242" cy="1776609"/>
          </a:xfrm>
          <a:prstGeom prst="rect">
            <a:avLst/>
          </a:prstGeom>
        </p:spPr>
      </p:pic>
      <p:pic>
        <p:nvPicPr>
          <p:cNvPr id="16" name="курточка">
            <a:extLst>
              <a:ext uri="{FF2B5EF4-FFF2-40B4-BE49-F238E27FC236}">
                <a16:creationId xmlns:a16="http://schemas.microsoft.com/office/drawing/2014/main" id="{A2C294D5-1375-47FF-8C8F-2AFEADC169DA}"/>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5">
                    <a14:imgEffect>
                      <a14:backgroundRemoval t="45580" b="66012" l="3974" r="27373">
                        <a14:foregroundMark x1="18543" y1="48527" x2="17219" y2="62083"/>
                        <a14:foregroundMark x1="17219" y1="62083" x2="16777" y2="62083"/>
                        <a14:foregroundMark x1="23795" y1="52063" x2="23400" y2="62083"/>
                        <a14:foregroundMark x1="23818" y1="51473" x2="23795" y2="52063"/>
                        <a14:foregroundMark x1="23841" y1="50884" x2="23818" y2="51473"/>
                        <a14:foregroundMark x1="23400" y1="62083" x2="23179" y2="62475"/>
                        <a14:foregroundMark x1="22629" y1="61703" x2="22517" y2="61886"/>
                        <a14:foregroundMark x1="26490" y1="55403" x2="22701" y2="61586"/>
                        <a14:foregroundMark x1="14128" y1="66208" x2="19426" y2="65619"/>
                        <a14:foregroundMark x1="4857" y1="54420" x2="4857" y2="58153"/>
                        <a14:foregroundMark x1="26711" y1="53438" x2="27152" y2="56974"/>
                        <a14:foregroundMark x1="11921" y1="45776" x2="20309" y2="46169"/>
                        <a14:foregroundMark x1="26269" y1="51473" x2="26490" y2="51670"/>
                        <a14:foregroundMark x1="20309" y1="46169" x2="26269" y2="51473"/>
                        <a14:foregroundMark x1="26490" y1="52063" x2="26490" y2="59725"/>
                        <a14:foregroundMark x1="26490" y1="51670" x2="26490" y2="52063"/>
                        <a14:foregroundMark x1="20341" y1="64833" x2="19868" y2="65226"/>
                        <a14:foregroundMark x1="21523" y1="63851" x2="20341" y2="64833"/>
                        <a14:foregroundMark x1="21996" y1="63458" x2="21523" y2="63851"/>
                        <a14:foregroundMark x1="23049" y1="62583" x2="21996" y2="63458"/>
                        <a14:foregroundMark x1="26490" y1="59725" x2="23140" y2="62508"/>
                        <a14:foregroundMark x1="19868" y1="65226" x2="15894" y2="66208"/>
                        <a14:foregroundMark x1="11921" y1="46169" x2="5960" y2="51473"/>
                        <a14:foregroundMark x1="8830" y1="47544" x2="4194" y2="54813"/>
                        <a14:foregroundMark x1="4194" y1="54813" x2="7506" y2="62672"/>
                        <a14:foregroundMark x1="7506" y1="62672" x2="10375" y2="64833"/>
                        <a14:foregroundMark x1="3974" y1="55796" x2="7285" y2="63261"/>
                        <a14:foregroundMark x1="7285" y1="63261" x2="14790" y2="66208"/>
                        <a14:foregroundMark x1="21829" y1="64833" x2="23841" y2="64440"/>
                        <a14:foregroundMark x1="14790" y1="66208" x2="21829" y2="64833"/>
                        <a14:foregroundMark x1="24576" y1="63458" x2="24724" y2="63261"/>
                        <a14:foregroundMark x1="24282" y1="63851" x2="24576" y2="63458"/>
                        <a14:foregroundMark x1="23976" y1="64260" x2="24282" y2="63851"/>
                        <a14:foregroundMark x1="27373" y1="53438" x2="26049" y2="60904"/>
                        <a14:foregroundMark x1="26049" y1="60904" x2="24503" y2="61297"/>
                        <a14:foregroundMark x1="12804" y1="45776" x2="21192" y2="46365"/>
                        <a14:foregroundMark x1="26726" y1="51473" x2="27152" y2="51866"/>
                        <a14:foregroundMark x1="21192" y1="46365" x2="26726" y2="51473"/>
                        <a14:foregroundMark x1="27152" y1="51866" x2="27152" y2="52063"/>
                        <a14:backgroundMark x1="24062" y1="64440" x2="23841" y2="64244"/>
                        <a14:backgroundMark x1="24503" y1="63851" x2="24503" y2="63851"/>
                        <a14:backgroundMark x1="24724" y1="63458" x2="24724" y2="63458"/>
                        <a14:backgroundMark x1="23179" y1="64833" x2="23179" y2="64833"/>
                        <a14:backgroundMark x1="27373" y1="52063" x2="27373" y2="52063"/>
                        <a14:backgroundMark x1="26932" y1="51473" x2="26932" y2="51473"/>
                        <a14:backgroundMark x1="11921" y1="45580" x2="11921" y2="45580"/>
                        <a14:backgroundMark x1="12804" y1="45383" x2="12804" y2="45383"/>
                      </a14:backgroundRemoval>
                    </a14:imgEffect>
                  </a14:imgLayer>
                </a14:imgProps>
              </a:ext>
              <a:ext uri="{28A0092B-C50C-407E-A947-70E740481C1C}">
                <a14:useLocalDpi xmlns:a14="http://schemas.microsoft.com/office/drawing/2010/main" val="0"/>
              </a:ext>
            </a:extLst>
          </a:blip>
          <a:srcRect l="2395" t="43575" r="71536" b="32606"/>
          <a:stretch/>
        </p:blipFill>
        <p:spPr>
          <a:xfrm>
            <a:off x="326795" y="2998237"/>
            <a:ext cx="1490597" cy="1530263"/>
          </a:xfrm>
          <a:prstGeom prst="rect">
            <a:avLst/>
          </a:prstGeom>
        </p:spPr>
      </p:pic>
      <p:pic>
        <p:nvPicPr>
          <p:cNvPr id="17" name="птички">
            <a:extLst>
              <a:ext uri="{FF2B5EF4-FFF2-40B4-BE49-F238E27FC236}">
                <a16:creationId xmlns:a16="http://schemas.microsoft.com/office/drawing/2014/main" id="{3BE0DFD0-1BED-4DE5-A7B5-D825248F456B}"/>
              </a:ext>
            </a:extLst>
          </p:cNvPr>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5">
                    <a14:imgEffect>
                      <a14:backgroundRemoval t="9300" b="29888" l="75050" r="97228">
                        <a14:foregroundMark x1="92274" y1="11788" x2="81457" y2="28487"/>
                        <a14:foregroundMark x1="82781" y1="10806" x2="79249" y2="23576"/>
                        <a14:foregroundMark x1="88962" y1="10413" x2="81236" y2="27112"/>
                        <a14:foregroundMark x1="81236" y1="27112" x2="81015" y2="27112"/>
                        <a14:foregroundMark x1="79470" y1="12377" x2="76159" y2="21611"/>
                        <a14:foregroundMark x1="95585" y1="17092" x2="89404" y2="28880"/>
                        <a14:foregroundMark x1="89404" y1="28880" x2="88962" y2="29077"/>
                        <a14:foregroundMark x1="96468" y1="19843" x2="95806" y2="24558"/>
                        <a14:foregroundMark x1="85651" y1="9430" x2="93819" y2="13556"/>
                        <a14:foregroundMark x1="93819" y1="13556" x2="96689" y2="19450"/>
                      </a14:backgroundRemoval>
                    </a14:imgEffect>
                  </a14:imgLayer>
                </a14:imgProps>
              </a:ext>
              <a:ext uri="{28A0092B-C50C-407E-A947-70E740481C1C}">
                <a14:useLocalDpi xmlns:a14="http://schemas.microsoft.com/office/drawing/2010/main" val="0"/>
              </a:ext>
            </a:extLst>
          </a:blip>
          <a:srcRect l="72278" t="6726" b="67538"/>
          <a:stretch/>
        </p:blipFill>
        <p:spPr>
          <a:xfrm>
            <a:off x="4326298" y="665964"/>
            <a:ext cx="1585063" cy="1653437"/>
          </a:xfrm>
          <a:prstGeom prst="rect">
            <a:avLst/>
          </a:prstGeom>
        </p:spPr>
      </p:pic>
      <p:pic>
        <p:nvPicPr>
          <p:cNvPr id="18" name="саженец">
            <a:extLst>
              <a:ext uri="{FF2B5EF4-FFF2-40B4-BE49-F238E27FC236}">
                <a16:creationId xmlns:a16="http://schemas.microsoft.com/office/drawing/2014/main" id="{ADE4533E-4686-4C19-8E07-CF85310B74A1}"/>
              </a:ext>
            </a:extLst>
          </p:cNvPr>
          <p:cNvPicPr>
            <a:picLocks noChangeAspect="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r:embed="rId5">
                    <a14:imgEffect>
                      <a14:backgroundRemoval t="66798" b="88998" l="45475" r="69095">
                        <a14:foregroundMark x1="51651" y1="88998" x2="51656" y2="89194"/>
                        <a14:foregroundMark x1="51641" y1="88605" x2="51651" y2="88998"/>
                        <a14:foregroundMark x1="51636" y1="88409" x2="51641" y2="88605"/>
                        <a14:foregroundMark x1="51631" y1="88212" x2="51636" y2="88409"/>
                        <a14:foregroundMark x1="51626" y1="88016" x2="51631" y2="88212"/>
                        <a14:foregroundMark x1="51214" y1="72299" x2="51626" y2="88016"/>
                        <a14:foregroundMark x1="68185" y1="80157" x2="68212" y2="80354"/>
                        <a14:foregroundMark x1="67971" y1="78585" x2="68185" y2="80157"/>
                        <a14:foregroundMark x1="67436" y1="74656" x2="67971" y2="78585"/>
                        <a14:foregroundMark x1="67329" y1="73870" x2="67436" y2="74656"/>
                        <a14:foregroundMark x1="66915" y1="83497" x2="66667" y2="84086"/>
                        <a14:foregroundMark x1="67163" y1="82908" x2="66915" y2="83497"/>
                        <a14:foregroundMark x1="67246" y1="82711" x2="67163" y2="82908"/>
                        <a14:foregroundMark x1="67660" y1="81729" x2="67246" y2="82711"/>
                        <a14:foregroundMark x1="67826" y1="81336" x2="67660" y2="81729"/>
                        <a14:foregroundMark x1="68322" y1="80157" x2="67826" y2="81336"/>
                        <a14:foregroundMark x1="68653" y1="79371" x2="68322" y2="80157"/>
                        <a14:foregroundMark x1="68586" y1="80157" x2="68433" y2="80747"/>
                        <a14:foregroundMark x1="68993" y1="78585" x2="68586" y2="80157"/>
                        <a14:foregroundMark x1="69095" y1="78193" x2="68993" y2="78585"/>
                        <a14:foregroundMark x1="58499" y1="67780" x2="54305" y2="68369"/>
                        <a14:foregroundMark x1="45695" y1="77407" x2="45695" y2="77570"/>
                        <a14:foregroundMark x1="56954" y1="88998" x2="56954" y2="88998"/>
                        <a14:foregroundMark x1="45695" y1="77407" x2="45695" y2="77570"/>
                        <a14:foregroundMark x1="51876" y1="69155" x2="47020" y2="77407"/>
                        <a14:foregroundMark x1="47628" y1="84479" x2="47682" y2="84676"/>
                        <a14:foregroundMark x1="45695" y1="77407" x2="47628" y2="84479"/>
                        <a14:foregroundMark x1="54305" y1="88802" x2="66004" y2="84872"/>
                        <a14:foregroundMark x1="67893" y1="83497" x2="68433" y2="83104"/>
                        <a14:foregroundMark x1="66004" y1="84872" x2="67893" y2="83497"/>
                        <a14:backgroundMark x1="51656" y1="88605" x2="51656" y2="88605"/>
                        <a14:backgroundMark x1="51214" y1="88409" x2="51214" y2="88409"/>
                        <a14:backgroundMark x1="69536" y1="78585" x2="69536" y2="78585"/>
                        <a14:backgroundMark x1="58499" y1="67583" x2="58499" y2="67583"/>
                        <a14:backgroundMark x1="57837" y1="67583" x2="57837" y2="67583"/>
                        <a14:backgroundMark x1="51214" y1="88016" x2="51214" y2="88016"/>
                        <a14:backgroundMark x1="51435" y1="88212" x2="51435" y2="88212"/>
                        <a14:backgroundMark x1="69316" y1="74656" x2="69316" y2="74656"/>
                        <a14:backgroundMark x1="51435" y1="89194" x2="51435" y2="89194"/>
                        <a14:backgroundMark x1="52318" y1="88998" x2="52318" y2="88998"/>
                        <a14:backgroundMark x1="51656" y1="88998" x2="51656" y2="88998"/>
                        <a14:backgroundMark x1="51876" y1="89391" x2="51876" y2="89391"/>
                        <a14:backgroundMark x1="67550" y1="71120" x2="67550" y2="71120"/>
                        <a14:backgroundMark x1="69536" y1="81336" x2="69536" y2="81336"/>
                        <a14:backgroundMark x1="69095" y1="82908" x2="69095" y2="82908"/>
                        <a14:backgroundMark x1="68653" y1="82711" x2="68653" y2="82711"/>
                        <a14:backgroundMark x1="67991" y1="83497" x2="67991" y2="83497"/>
                        <a14:backgroundMark x1="68433" y1="83497" x2="68433" y2="83301"/>
                        <a14:backgroundMark x1="69316" y1="80157" x2="69316" y2="80157"/>
                        <a14:backgroundMark x1="51435" y1="68959" x2="51435" y2="68959"/>
                        <a14:backgroundMark x1="47461" y1="84676" x2="47461" y2="84676"/>
                        <a14:backgroundMark x1="47241" y1="84479" x2="47241" y2="84479"/>
                      </a14:backgroundRemoval>
                    </a14:imgEffect>
                  </a14:imgLayer>
                </a14:imgProps>
              </a:ext>
              <a:ext uri="{28A0092B-C50C-407E-A947-70E740481C1C}">
                <a14:useLocalDpi xmlns:a14="http://schemas.microsoft.com/office/drawing/2010/main" val="0"/>
              </a:ext>
            </a:extLst>
          </a:blip>
          <a:srcRect l="44237" t="64632" r="29255" b="9827"/>
          <a:stretch/>
        </p:blipFill>
        <p:spPr>
          <a:xfrm>
            <a:off x="2701895" y="4339928"/>
            <a:ext cx="1515649" cy="1640909"/>
          </a:xfrm>
          <a:prstGeom prst="rect">
            <a:avLst/>
          </a:prstGeom>
        </p:spPr>
      </p:pic>
      <p:pic>
        <p:nvPicPr>
          <p:cNvPr id="10" name="деревце 1">
            <a:extLst>
              <a:ext uri="{FF2B5EF4-FFF2-40B4-BE49-F238E27FC236}">
                <a16:creationId xmlns:a16="http://schemas.microsoft.com/office/drawing/2014/main" id="{32F80447-AC9B-462A-9650-10BC7939051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395" b="33792" l="11038" r="34437">
                        <a14:foregroundMark x1="32450" y1="21415" x2="32450" y2="21415"/>
                        <a14:foregroundMark x1="13024" y1="24558" x2="13024" y2="24558"/>
                        <a14:foregroundMark x1="13687" y1="19253" x2="14128" y2="27308"/>
                        <a14:foregroundMark x1="14128" y1="27308" x2="14570" y2="28094"/>
                        <a14:foregroundMark x1="33333" y1="25540" x2="33333" y2="25540"/>
                        <a14:foregroundMark x1="11038" y1="21415" x2="11038" y2="21415"/>
                        <a14:foregroundMark x1="32671" y1="22200" x2="32671" y2="22200"/>
                        <a14:foregroundMark x1="34216" y1="22200" x2="34216" y2="22200"/>
                        <a14:foregroundMark x1="21413" y1="32809" x2="28035" y2="31238"/>
                        <a14:foregroundMark x1="34437" y1="21415" x2="34437" y2="23576"/>
                        <a14:foregroundMark x1="22958" y1="11984" x2="19426" y2="11984"/>
                      </a14:backgroundRemoval>
                    </a14:imgEffect>
                  </a14:imgLayer>
                </a14:imgProps>
              </a:ext>
              <a:ext uri="{28A0092B-C50C-407E-A947-70E740481C1C}">
                <a14:useLocalDpi xmlns:a14="http://schemas.microsoft.com/office/drawing/2010/main" val="0"/>
              </a:ext>
            </a:extLst>
          </a:blip>
          <a:srcRect l="10281" t="8904" r="64273" b="63442"/>
          <a:stretch/>
        </p:blipFill>
        <p:spPr>
          <a:xfrm>
            <a:off x="6096000" y="604379"/>
            <a:ext cx="1454966" cy="1776609"/>
          </a:xfrm>
          <a:prstGeom prst="rect">
            <a:avLst/>
          </a:prstGeom>
        </p:spPr>
      </p:pic>
      <p:pic>
        <p:nvPicPr>
          <p:cNvPr id="11" name="птички 1">
            <a:extLst>
              <a:ext uri="{FF2B5EF4-FFF2-40B4-BE49-F238E27FC236}">
                <a16:creationId xmlns:a16="http://schemas.microsoft.com/office/drawing/2014/main" id="{126658F7-D971-4B1D-99D1-F10C30F09576}"/>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9300" b="29888" l="75050" r="97228">
                        <a14:foregroundMark x1="92274" y1="11788" x2="81457" y2="28487"/>
                        <a14:foregroundMark x1="82781" y1="10806" x2="79249" y2="23576"/>
                        <a14:foregroundMark x1="88962" y1="10413" x2="81236" y2="27112"/>
                        <a14:foregroundMark x1="81236" y1="27112" x2="81015" y2="27112"/>
                        <a14:foregroundMark x1="79470" y1="12377" x2="76159" y2="21611"/>
                        <a14:foregroundMark x1="95585" y1="17092" x2="89404" y2="28880"/>
                        <a14:foregroundMark x1="89404" y1="28880" x2="88962" y2="29077"/>
                        <a14:foregroundMark x1="96468" y1="19843" x2="95806" y2="24558"/>
                        <a14:foregroundMark x1="85651" y1="9430" x2="93819" y2="13556"/>
                        <a14:foregroundMark x1="93819" y1="13556" x2="96689" y2="19450"/>
                      </a14:backgroundRemoval>
                    </a14:imgEffect>
                  </a14:imgLayer>
                </a14:imgProps>
              </a:ext>
              <a:ext uri="{28A0092B-C50C-407E-A947-70E740481C1C}">
                <a14:useLocalDpi xmlns:a14="http://schemas.microsoft.com/office/drawing/2010/main" val="0"/>
              </a:ext>
            </a:extLst>
          </a:blip>
          <a:srcRect l="72278" t="6726" b="67538"/>
          <a:stretch/>
        </p:blipFill>
        <p:spPr>
          <a:xfrm>
            <a:off x="6038990" y="2119865"/>
            <a:ext cx="1585063" cy="1653437"/>
          </a:xfrm>
          <a:prstGeom prst="rect">
            <a:avLst/>
          </a:prstGeom>
        </p:spPr>
      </p:pic>
      <p:pic>
        <p:nvPicPr>
          <p:cNvPr id="12" name="курточка 1">
            <a:extLst>
              <a:ext uri="{FF2B5EF4-FFF2-40B4-BE49-F238E27FC236}">
                <a16:creationId xmlns:a16="http://schemas.microsoft.com/office/drawing/2014/main" id="{5A5D955B-F888-481E-9EB7-BDC63A1E1CF3}"/>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45580" b="66012" l="3974" r="27373">
                        <a14:foregroundMark x1="18543" y1="48527" x2="17219" y2="62083"/>
                        <a14:foregroundMark x1="17219" y1="62083" x2="16777" y2="62083"/>
                        <a14:foregroundMark x1="23795" y1="52063" x2="23400" y2="62083"/>
                        <a14:foregroundMark x1="23818" y1="51473" x2="23795" y2="52063"/>
                        <a14:foregroundMark x1="23841" y1="50884" x2="23818" y2="51473"/>
                        <a14:foregroundMark x1="23400" y1="62083" x2="23179" y2="62475"/>
                        <a14:foregroundMark x1="22629" y1="61703" x2="22517" y2="61886"/>
                        <a14:foregroundMark x1="26490" y1="55403" x2="22701" y2="61586"/>
                        <a14:foregroundMark x1="14128" y1="66208" x2="19426" y2="65619"/>
                        <a14:foregroundMark x1="4857" y1="54420" x2="4857" y2="58153"/>
                        <a14:foregroundMark x1="26711" y1="53438" x2="27152" y2="56974"/>
                        <a14:foregroundMark x1="11921" y1="45776" x2="20309" y2="46169"/>
                        <a14:foregroundMark x1="26269" y1="51473" x2="26490" y2="51670"/>
                        <a14:foregroundMark x1="20309" y1="46169" x2="26269" y2="51473"/>
                        <a14:foregroundMark x1="26490" y1="52063" x2="26490" y2="59725"/>
                        <a14:foregroundMark x1="26490" y1="51670" x2="26490" y2="52063"/>
                        <a14:foregroundMark x1="20341" y1="64833" x2="19868" y2="65226"/>
                        <a14:foregroundMark x1="21523" y1="63851" x2="20341" y2="64833"/>
                        <a14:foregroundMark x1="21996" y1="63458" x2="21523" y2="63851"/>
                        <a14:foregroundMark x1="23049" y1="62583" x2="21996" y2="63458"/>
                        <a14:foregroundMark x1="26490" y1="59725" x2="23140" y2="62508"/>
                        <a14:foregroundMark x1="19868" y1="65226" x2="15894" y2="66208"/>
                        <a14:foregroundMark x1="11921" y1="46169" x2="5960" y2="51473"/>
                        <a14:foregroundMark x1="8830" y1="47544" x2="4194" y2="54813"/>
                        <a14:foregroundMark x1="4194" y1="54813" x2="7506" y2="62672"/>
                        <a14:foregroundMark x1="7506" y1="62672" x2="10375" y2="64833"/>
                        <a14:foregroundMark x1="3974" y1="55796" x2="7285" y2="63261"/>
                        <a14:foregroundMark x1="7285" y1="63261" x2="14790" y2="66208"/>
                        <a14:foregroundMark x1="21829" y1="64833" x2="23841" y2="64440"/>
                        <a14:foregroundMark x1="14790" y1="66208" x2="21829" y2="64833"/>
                        <a14:foregroundMark x1="24576" y1="63458" x2="24724" y2="63261"/>
                        <a14:foregroundMark x1="24282" y1="63851" x2="24576" y2="63458"/>
                        <a14:foregroundMark x1="23976" y1="64260" x2="24282" y2="63851"/>
                        <a14:foregroundMark x1="27373" y1="53438" x2="26049" y2="60904"/>
                        <a14:foregroundMark x1="26049" y1="60904" x2="24503" y2="61297"/>
                        <a14:foregroundMark x1="12804" y1="45776" x2="21192" y2="46365"/>
                        <a14:foregroundMark x1="26726" y1="51473" x2="27152" y2="51866"/>
                        <a14:foregroundMark x1="21192" y1="46365" x2="26726" y2="51473"/>
                        <a14:foregroundMark x1="27152" y1="51866" x2="27152" y2="52063"/>
                        <a14:backgroundMark x1="24062" y1="64440" x2="23841" y2="64244"/>
                        <a14:backgroundMark x1="24503" y1="63851" x2="24503" y2="63851"/>
                        <a14:backgroundMark x1="24724" y1="63458" x2="24724" y2="63458"/>
                        <a14:backgroundMark x1="23179" y1="64833" x2="23179" y2="64833"/>
                        <a14:backgroundMark x1="27373" y1="52063" x2="27373" y2="52063"/>
                        <a14:backgroundMark x1="26932" y1="51473" x2="26932" y2="51473"/>
                        <a14:backgroundMark x1="11921" y1="45580" x2="11921" y2="45580"/>
                        <a14:backgroundMark x1="12804" y1="45383" x2="12804" y2="45383"/>
                      </a14:backgroundRemoval>
                    </a14:imgEffect>
                  </a14:imgLayer>
                </a14:imgProps>
              </a:ext>
              <a:ext uri="{28A0092B-C50C-407E-A947-70E740481C1C}">
                <a14:useLocalDpi xmlns:a14="http://schemas.microsoft.com/office/drawing/2010/main" val="0"/>
              </a:ext>
            </a:extLst>
          </a:blip>
          <a:srcRect l="2395" t="43575" r="71536" b="32606"/>
          <a:stretch/>
        </p:blipFill>
        <p:spPr>
          <a:xfrm>
            <a:off x="6078184" y="3630864"/>
            <a:ext cx="1490597" cy="1530263"/>
          </a:xfrm>
          <a:prstGeom prst="rect">
            <a:avLst/>
          </a:prstGeom>
        </p:spPr>
      </p:pic>
      <p:pic>
        <p:nvPicPr>
          <p:cNvPr id="13" name="саженец 1">
            <a:extLst>
              <a:ext uri="{FF2B5EF4-FFF2-40B4-BE49-F238E27FC236}">
                <a16:creationId xmlns:a16="http://schemas.microsoft.com/office/drawing/2014/main" id="{3CA3C4F5-691F-41F2-95F2-2243349CEBF1}"/>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6798" b="88998" l="45475" r="69095">
                        <a14:foregroundMark x1="51651" y1="88998" x2="51656" y2="89194"/>
                        <a14:foregroundMark x1="51641" y1="88605" x2="51651" y2="88998"/>
                        <a14:foregroundMark x1="51636" y1="88409" x2="51641" y2="88605"/>
                        <a14:foregroundMark x1="51631" y1="88212" x2="51636" y2="88409"/>
                        <a14:foregroundMark x1="51626" y1="88016" x2="51631" y2="88212"/>
                        <a14:foregroundMark x1="51214" y1="72299" x2="51626" y2="88016"/>
                        <a14:foregroundMark x1="68185" y1="80157" x2="68212" y2="80354"/>
                        <a14:foregroundMark x1="67971" y1="78585" x2="68185" y2="80157"/>
                        <a14:foregroundMark x1="67436" y1="74656" x2="67971" y2="78585"/>
                        <a14:foregroundMark x1="67329" y1="73870" x2="67436" y2="74656"/>
                        <a14:foregroundMark x1="66915" y1="83497" x2="66667" y2="84086"/>
                        <a14:foregroundMark x1="67163" y1="82908" x2="66915" y2="83497"/>
                        <a14:foregroundMark x1="67246" y1="82711" x2="67163" y2="82908"/>
                        <a14:foregroundMark x1="67660" y1="81729" x2="67246" y2="82711"/>
                        <a14:foregroundMark x1="67826" y1="81336" x2="67660" y2="81729"/>
                        <a14:foregroundMark x1="68322" y1="80157" x2="67826" y2="81336"/>
                        <a14:foregroundMark x1="68653" y1="79371" x2="68322" y2="80157"/>
                        <a14:foregroundMark x1="68586" y1="80157" x2="68433" y2="80747"/>
                        <a14:foregroundMark x1="68993" y1="78585" x2="68586" y2="80157"/>
                        <a14:foregroundMark x1="69095" y1="78193" x2="68993" y2="78585"/>
                        <a14:foregroundMark x1="58499" y1="67780" x2="54305" y2="68369"/>
                        <a14:foregroundMark x1="45695" y1="77407" x2="45695" y2="77570"/>
                        <a14:foregroundMark x1="56954" y1="88998" x2="56954" y2="88998"/>
                        <a14:foregroundMark x1="45695" y1="77407" x2="45695" y2="77570"/>
                        <a14:foregroundMark x1="51876" y1="69155" x2="47020" y2="77407"/>
                        <a14:foregroundMark x1="47628" y1="84479" x2="47682" y2="84676"/>
                        <a14:foregroundMark x1="45695" y1="77407" x2="47628" y2="84479"/>
                        <a14:foregroundMark x1="54305" y1="88802" x2="66004" y2="84872"/>
                        <a14:foregroundMark x1="67893" y1="83497" x2="68433" y2="83104"/>
                        <a14:foregroundMark x1="66004" y1="84872" x2="67893" y2="83497"/>
                        <a14:backgroundMark x1="51656" y1="88605" x2="51656" y2="88605"/>
                        <a14:backgroundMark x1="51214" y1="88409" x2="51214" y2="88409"/>
                        <a14:backgroundMark x1="69536" y1="78585" x2="69536" y2="78585"/>
                        <a14:backgroundMark x1="58499" y1="67583" x2="58499" y2="67583"/>
                        <a14:backgroundMark x1="57837" y1="67583" x2="57837" y2="67583"/>
                        <a14:backgroundMark x1="51214" y1="88016" x2="51214" y2="88016"/>
                        <a14:backgroundMark x1="51435" y1="88212" x2="51435" y2="88212"/>
                        <a14:backgroundMark x1="69316" y1="74656" x2="69316" y2="74656"/>
                        <a14:backgroundMark x1="51435" y1="89194" x2="51435" y2="89194"/>
                        <a14:backgroundMark x1="52318" y1="88998" x2="52318" y2="88998"/>
                        <a14:backgroundMark x1="51656" y1="88998" x2="51656" y2="88998"/>
                        <a14:backgroundMark x1="51876" y1="89391" x2="51876" y2="89391"/>
                        <a14:backgroundMark x1="67550" y1="71120" x2="67550" y2="71120"/>
                        <a14:backgroundMark x1="69536" y1="81336" x2="69536" y2="81336"/>
                        <a14:backgroundMark x1="69095" y1="82908" x2="69095" y2="82908"/>
                        <a14:backgroundMark x1="68653" y1="82711" x2="68653" y2="82711"/>
                        <a14:backgroundMark x1="67991" y1="83497" x2="67991" y2="83497"/>
                        <a14:backgroundMark x1="68433" y1="83497" x2="68433" y2="83301"/>
                        <a14:backgroundMark x1="69316" y1="80157" x2="69316" y2="80157"/>
                        <a14:backgroundMark x1="51435" y1="68959" x2="51435" y2="68959"/>
                        <a14:backgroundMark x1="47461" y1="84676" x2="47461" y2="84676"/>
                        <a14:backgroundMark x1="47241" y1="84479" x2="47241" y2="84479"/>
                      </a14:backgroundRemoval>
                    </a14:imgEffect>
                  </a14:imgLayer>
                </a14:imgProps>
              </a:ext>
              <a:ext uri="{28A0092B-C50C-407E-A947-70E740481C1C}">
                <a14:useLocalDpi xmlns:a14="http://schemas.microsoft.com/office/drawing/2010/main" val="0"/>
              </a:ext>
            </a:extLst>
          </a:blip>
          <a:srcRect l="44237" t="64632" r="29255" b="9827"/>
          <a:stretch/>
        </p:blipFill>
        <p:spPr>
          <a:xfrm>
            <a:off x="6254663" y="5031217"/>
            <a:ext cx="1515649" cy="1640909"/>
          </a:xfrm>
          <a:prstGeom prst="rect">
            <a:avLst/>
          </a:prstGeom>
        </p:spPr>
      </p:pic>
      <p:sp>
        <p:nvSpPr>
          <p:cNvPr id="20" name="TextBox 19">
            <a:extLst>
              <a:ext uri="{FF2B5EF4-FFF2-40B4-BE49-F238E27FC236}">
                <a16:creationId xmlns:a16="http://schemas.microsoft.com/office/drawing/2014/main" id="{34F2B2FD-2579-4B2C-A593-C4BADC9ADA4A}"/>
              </a:ext>
            </a:extLst>
          </p:cNvPr>
          <p:cNvSpPr txBox="1"/>
          <p:nvPr/>
        </p:nvSpPr>
        <p:spPr>
          <a:xfrm>
            <a:off x="7800532" y="476389"/>
            <a:ext cx="4096533" cy="5909310"/>
          </a:xfrm>
          <a:prstGeom prst="rect">
            <a:avLst/>
          </a:prstGeom>
          <a:noFill/>
        </p:spPr>
        <p:txBody>
          <a:bodyPr wrap="square" rtlCol="0">
            <a:spAutoFit/>
          </a:bodyPr>
          <a:lstStyle/>
          <a:p>
            <a:r>
              <a:rPr lang="ru-RU" b="1" dirty="0">
                <a:solidFill>
                  <a:schemeClr val="accent1">
                    <a:lumMod val="75000"/>
                  </a:schemeClr>
                </a:solidFill>
              </a:rPr>
              <a:t>Задание</a:t>
            </a:r>
          </a:p>
          <a:p>
            <a:r>
              <a:rPr lang="ru-RU" dirty="0"/>
              <a:t>Найди фрагменты к картинке, нажимай на цветные фрагменты картинки и проверяй правильность ответов.</a:t>
            </a:r>
          </a:p>
          <a:p>
            <a:endParaRPr lang="ru-RU" dirty="0"/>
          </a:p>
          <a:p>
            <a:r>
              <a:rPr lang="ru-RU" b="1" dirty="0">
                <a:solidFill>
                  <a:schemeClr val="accent1">
                    <a:lumMod val="75000"/>
                  </a:schemeClr>
                </a:solidFill>
              </a:rPr>
              <a:t>Ответь на вопросы:</a:t>
            </a:r>
          </a:p>
          <a:p>
            <a:pPr marL="285750" indent="-285750">
              <a:buFontTx/>
              <a:buChar char="-"/>
            </a:pPr>
            <a:r>
              <a:rPr lang="ru-RU" dirty="0"/>
              <a:t>Какое время года изображено на картинке? ( на картинке изображена весна)</a:t>
            </a:r>
          </a:p>
          <a:p>
            <a:pPr marL="285750" indent="-285750">
              <a:buFontTx/>
              <a:buChar char="-"/>
            </a:pPr>
            <a:r>
              <a:rPr lang="ru-RU" dirty="0"/>
              <a:t>Какая это весна: ранняя или поздняя? ( я думаю, что поздняя …)</a:t>
            </a:r>
          </a:p>
          <a:p>
            <a:pPr marL="285750" indent="-285750">
              <a:buFontTx/>
              <a:buChar char="-"/>
            </a:pPr>
            <a:r>
              <a:rPr lang="ru-RU" dirty="0"/>
              <a:t>Почему ты так решил? Потому, что снег растаял, дети одеты легко …)</a:t>
            </a:r>
          </a:p>
          <a:p>
            <a:pPr marL="285750" indent="-285750">
              <a:buFontTx/>
              <a:buChar char="-"/>
            </a:pPr>
            <a:r>
              <a:rPr lang="ru-RU" dirty="0"/>
              <a:t>Что делают дети? (дети сажают деревья)</a:t>
            </a:r>
          </a:p>
          <a:p>
            <a:pPr marL="285750" indent="-285750">
              <a:buFontTx/>
              <a:buChar char="-"/>
            </a:pPr>
            <a:r>
              <a:rPr lang="ru-RU" dirty="0"/>
              <a:t>Почему деревья надо садить весной? (потому, что всё начинает расти и просыпаться весной…)</a:t>
            </a:r>
          </a:p>
          <a:p>
            <a:r>
              <a:rPr lang="ru-RU" dirty="0"/>
              <a:t>Придумай имена мальчику и девочке и составь рассказ по картинке.</a:t>
            </a:r>
          </a:p>
          <a:p>
            <a:endParaRPr lang="ru-RU" dirty="0"/>
          </a:p>
        </p:txBody>
      </p:sp>
      <p:sp>
        <p:nvSpPr>
          <p:cNvPr id="14" name="Управляющая кнопка: &quot;Вперед&quot; или &quot;Следующий&quot; 13">
            <a:hlinkClick r:id="" action="ppaction://hlinkshowjump?jump=nextslide" highlightClick="1"/>
            <a:extLst>
              <a:ext uri="{FF2B5EF4-FFF2-40B4-BE49-F238E27FC236}">
                <a16:creationId xmlns:a16="http://schemas.microsoft.com/office/drawing/2014/main" id="{7007C288-0DB3-4FC2-9228-776A7EDEE371}"/>
              </a:ext>
            </a:extLst>
          </p:cNvPr>
          <p:cNvSpPr/>
          <p:nvPr/>
        </p:nvSpPr>
        <p:spPr>
          <a:xfrm>
            <a:off x="11239500" y="6108700"/>
            <a:ext cx="685800" cy="542357"/>
          </a:xfrm>
          <a:prstGeom prst="actionButtonForwardNex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1344132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2.59259E-6 L -0.43685 0.02963 " pathEditMode="relative" rAng="0" ptsTypes="AA">
                                      <p:cBhvr>
                                        <p:cTn id="6" dur="2000" fill="hold"/>
                                        <p:tgtEl>
                                          <p:spTgt spid="10"/>
                                        </p:tgtEl>
                                        <p:attrNameLst>
                                          <p:attrName>ppt_x</p:attrName>
                                          <p:attrName>ppt_y</p:attrName>
                                        </p:attrNameLst>
                                      </p:cBhvr>
                                      <p:rCtr x="-21849" y="1481"/>
                                    </p:animMotion>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54167E-6 3.7037E-7 L -0.13998 -0.21134 " pathEditMode="relative" rAng="0" ptsTypes="AA">
                                      <p:cBhvr>
                                        <p:cTn id="11" dur="2000" fill="hold"/>
                                        <p:tgtEl>
                                          <p:spTgt spid="11"/>
                                        </p:tgtEl>
                                        <p:attrNameLst>
                                          <p:attrName>ppt_x</p:attrName>
                                          <p:attrName>ppt_y</p:attrName>
                                        </p:attrNameLst>
                                      </p:cBhvr>
                                      <p:rCtr x="-7005" y="-10579"/>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58333E-6 -2.22222E-6 L -0.47071 -0.09074 " pathEditMode="relative" rAng="0" ptsTypes="AA">
                                      <p:cBhvr>
                                        <p:cTn id="16" dur="2000" fill="hold"/>
                                        <p:tgtEl>
                                          <p:spTgt spid="12"/>
                                        </p:tgtEl>
                                        <p:attrNameLst>
                                          <p:attrName>ppt_x</p:attrName>
                                          <p:attrName>ppt_y</p:attrName>
                                        </p:attrNameLst>
                                      </p:cBhvr>
                                      <p:rCtr x="-23542" y="-4537"/>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08333E-7 -7.40741E-7 L -0.29049 -0.10069 " pathEditMode="relative" rAng="0" ptsTypes="AA">
                                      <p:cBhvr>
                                        <p:cTn id="21" dur="2000" fill="hold"/>
                                        <p:tgtEl>
                                          <p:spTgt spid="13"/>
                                        </p:tgtEl>
                                        <p:attrNameLst>
                                          <p:attrName>ppt_x</p:attrName>
                                          <p:attrName>ppt_y</p:attrName>
                                        </p:attrNameLst>
                                      </p:cBhvr>
                                      <p:rCtr x="-14531" y="-5046"/>
                                    </p:animMotion>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Группа 24">
            <a:extLst>
              <a:ext uri="{FF2B5EF4-FFF2-40B4-BE49-F238E27FC236}">
                <a16:creationId xmlns:a16="http://schemas.microsoft.com/office/drawing/2014/main" id="{171215E8-E71D-4791-9F43-5645D3CB6CA7}"/>
              </a:ext>
            </a:extLst>
          </p:cNvPr>
          <p:cNvGrpSpPr/>
          <p:nvPr/>
        </p:nvGrpSpPr>
        <p:grpSpPr>
          <a:xfrm>
            <a:off x="220033" y="343954"/>
            <a:ext cx="6460888" cy="6126143"/>
            <a:chOff x="189068" y="306887"/>
            <a:chExt cx="7087606" cy="6244225"/>
          </a:xfrm>
        </p:grpSpPr>
        <p:grpSp>
          <p:nvGrpSpPr>
            <p:cNvPr id="23" name="Группа 22">
              <a:extLst>
                <a:ext uri="{FF2B5EF4-FFF2-40B4-BE49-F238E27FC236}">
                  <a16:creationId xmlns:a16="http://schemas.microsoft.com/office/drawing/2014/main" id="{206416D5-D853-42B0-B052-3FE83A4281F8}"/>
                </a:ext>
              </a:extLst>
            </p:cNvPr>
            <p:cNvGrpSpPr/>
            <p:nvPr/>
          </p:nvGrpSpPr>
          <p:grpSpPr>
            <a:xfrm>
              <a:off x="189068" y="306887"/>
              <a:ext cx="7087606" cy="6244225"/>
              <a:chOff x="1045103" y="419621"/>
              <a:chExt cx="7087606" cy="6244225"/>
            </a:xfrm>
          </p:grpSpPr>
          <p:pic>
            <p:nvPicPr>
              <p:cNvPr id="3" name="Рисунок 2">
                <a:extLst>
                  <a:ext uri="{FF2B5EF4-FFF2-40B4-BE49-F238E27FC236}">
                    <a16:creationId xmlns:a16="http://schemas.microsoft.com/office/drawing/2014/main" id="{3F1F8A55-EF32-42DF-8FEB-F134ACFF096E}"/>
                  </a:ext>
                </a:extLst>
              </p:cNvPr>
              <p:cNvPicPr>
                <a:picLocks noChangeAspect="1"/>
              </p:cNvPicPr>
              <p:nvPr/>
            </p:nvPicPr>
            <p:blipFill rotWithShape="1">
              <a:blip r:embed="rId2">
                <a:extLst>
                  <a:ext uri="{28A0092B-C50C-407E-A947-70E740481C1C}">
                    <a14:useLocalDpi xmlns:a14="http://schemas.microsoft.com/office/drawing/2010/main" val="0"/>
                  </a:ext>
                </a:extLst>
              </a:blip>
              <a:srcRect l="667" r="9421"/>
              <a:stretch/>
            </p:blipFill>
            <p:spPr>
              <a:xfrm>
                <a:off x="1045103" y="419621"/>
                <a:ext cx="6989523" cy="6244225"/>
              </a:xfrm>
              <a:prstGeom prst="rect">
                <a:avLst/>
              </a:prstGeom>
            </p:spPr>
          </p:pic>
          <p:pic>
            <p:nvPicPr>
              <p:cNvPr id="18" name="Рисунок 17">
                <a:extLst>
                  <a:ext uri="{FF2B5EF4-FFF2-40B4-BE49-F238E27FC236}">
                    <a16:creationId xmlns:a16="http://schemas.microsoft.com/office/drawing/2014/main" id="{CABEF919-8F67-4081-9C2A-4E397A225DB0}"/>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75494" b="96443" l="57268" r="75832">
                            <a14:foregroundMark x1="67951" y1="77075" x2="66900" y2="90909"/>
                            <a14:foregroundMark x1="58565" y1="87154" x2="58494" y2="87352"/>
                            <a14:foregroundMark x1="61821" y1="78063" x2="58565" y2="87154"/>
                            <a14:foregroundMark x1="58494" y1="87352" x2="58494" y2="88142"/>
                            <a14:foregroundMark x1="59677" y1="89328" x2="60245" y2="91304"/>
                            <a14:foregroundMark x1="59053" y1="87154" x2="59677" y2="89328"/>
                            <a14:foregroundMark x1="58996" y1="86957" x2="59053" y2="87154"/>
                            <a14:foregroundMark x1="60245" y1="91304" x2="61996" y2="93281"/>
                            <a14:foregroundMark x1="62522" y1="95455" x2="63379" y2="95408"/>
                            <a14:foregroundMark x1="74894" y1="88538" x2="74962" y2="89275"/>
                            <a14:foregroundMark x1="74493" y1="84190" x2="74894" y2="88538"/>
                            <a14:foregroundMark x1="74256" y1="81621" x2="74493" y2="84190"/>
                            <a14:foregroundMark x1="74869" y1="84190" x2="75657" y2="87747"/>
                            <a14:foregroundMark x1="74081" y1="80632" x2="74869" y2="84190"/>
                            <a14:foregroundMark x1="57581" y1="87154" x2="57618" y2="88340"/>
                            <a14:foregroundMark x1="57572" y1="86873" x2="57581" y2="87154"/>
                            <a14:foregroundMark x1="69177" y1="76087" x2="74606" y2="80632"/>
                            <a14:foregroundMark x1="74606" y1="80632" x2="74781" y2="81621"/>
                            <a14:foregroundMark x1="75169" y1="88538" x2="75131" y2="88735"/>
                            <a14:foregroundMark x1="76007" y1="84190" x2="75169" y2="88538"/>
                            <a14:foregroundMark x1="60771" y1="77470" x2="57968" y2="85573"/>
                            <a14:foregroundMark x1="57968" y1="87154" x2="57968" y2="88142"/>
                            <a14:foregroundMark x1="57968" y1="85573" x2="57968" y2="87154"/>
                            <a14:foregroundMark x1="68301" y1="75494" x2="64448" y2="75692"/>
                            <a14:foregroundMark x1="74424" y1="88538" x2="74256" y2="89328"/>
                            <a14:foregroundMark x1="75306" y1="84387" x2="74424" y2="88538"/>
                            <a14:foregroundMark x1="75555" y1="88538" x2="71278" y2="94664"/>
                            <a14:foregroundMark x1="75832" y1="88142" x2="75555" y2="88538"/>
                            <a14:foregroundMark x1="65303" y1="96047" x2="64448" y2="96245"/>
                            <a14:foregroundMark x1="71278" y1="94664" x2="65303" y2="96047"/>
                            <a14:foregroundMark x1="63131" y1="96047" x2="61821" y2="95850"/>
                            <a14:foregroundMark x1="64448" y1="96245" x2="63131" y2="96047"/>
                            <a14:backgroundMark x1="56430" y1="84927" x2="56256" y2="85573"/>
                            <a14:backgroundMark x1="61821" y1="96047" x2="61821" y2="96047"/>
                            <a14:backgroundMark x1="62172" y1="95850" x2="62172" y2="95850"/>
                            <a14:backgroundMark x1="62872" y1="96245" x2="62872" y2="96245"/>
                            <a14:backgroundMark x1="63222" y1="96245" x2="63222" y2="96245"/>
                            <a14:backgroundMark x1="63573" y1="96245" x2="63573" y2="96245"/>
                            <a14:backgroundMark x1="64273" y1="96838" x2="64273" y2="96838"/>
                            <a14:backgroundMark x1="64623" y1="96838" x2="64623" y2="96838"/>
                            <a14:backgroundMark x1="64974" y1="96838" x2="64974" y2="96838"/>
                            <a14:backgroundMark x1="64448" y1="96640" x2="64448" y2="96640"/>
                            <a14:backgroundMark x1="57268" y1="89328" x2="57268" y2="89328"/>
                            <a14:backgroundMark x1="56918" y1="87154" x2="56918" y2="87154"/>
                            <a14:backgroundMark x1="76182" y1="84190" x2="76182" y2="84190"/>
                            <a14:backgroundMark x1="75832" y1="88538" x2="75832" y2="88538"/>
                          </a14:backgroundRemoval>
                        </a14:imgEffect>
                        <a14:imgEffect>
                          <a14:sharpenSoften amount="25000"/>
                        </a14:imgEffect>
                      </a14:imgLayer>
                    </a14:imgProps>
                  </a:ext>
                  <a:ext uri="{28A0092B-C50C-407E-A947-70E740481C1C}">
                    <a14:useLocalDpi xmlns:a14="http://schemas.microsoft.com/office/drawing/2010/main" val="0"/>
                  </a:ext>
                </a:extLst>
              </a:blip>
              <a:srcRect l="56590" t="73877" r="23450" b="2727"/>
              <a:stretch/>
            </p:blipFill>
            <p:spPr>
              <a:xfrm>
                <a:off x="5017611" y="5006256"/>
                <a:ext cx="1438508" cy="1494264"/>
              </a:xfrm>
              <a:prstGeom prst="rect">
                <a:avLst/>
              </a:prstGeom>
            </p:spPr>
          </p:pic>
          <p:pic>
            <p:nvPicPr>
              <p:cNvPr id="19" name="Рисунок 18">
                <a:extLst>
                  <a:ext uri="{FF2B5EF4-FFF2-40B4-BE49-F238E27FC236}">
                    <a16:creationId xmlns:a16="http://schemas.microsoft.com/office/drawing/2014/main" id="{0CB1B5D2-F6E5-41E1-82BA-850842917BA0}"/>
                  </a:ext>
                </a:extLst>
              </p:cNvPr>
              <p:cNvPicPr>
                <a:picLocks noChangeAspect="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r:embed="rId4">
                        <a14:imgEffect>
                          <a14:backgroundRemoval t="31423" b="52372" l="32574" r="50788">
                            <a14:foregroundMark x1="33450" y1="40316" x2="33450" y2="40316"/>
                            <a14:foregroundMark x1="39054" y1="50791" x2="39054" y2="50791"/>
                            <a14:foregroundMark x1="50263" y1="40514" x2="50263" y2="40514"/>
                            <a14:foregroundMark x1="50438" y1="44071" x2="50438" y2="44071"/>
                            <a14:foregroundMark x1="50263" y1="46047" x2="50263" y2="46047"/>
                            <a14:foregroundMark x1="44483" y1="51581" x2="44483" y2="51581"/>
                            <a14:foregroundMark x1="43958" y1="51581" x2="41331" y2="51186"/>
                            <a14:foregroundMark x1="41856" y1="52569" x2="41856" y2="52569"/>
                            <a14:foregroundMark x1="33800" y1="37352" x2="37128" y2="33597"/>
                            <a14:foregroundMark x1="34326" y1="35968" x2="39930" y2="32016"/>
                            <a14:foregroundMark x1="39930" y1="32016" x2="45709" y2="32016"/>
                            <a14:foregroundMark x1="37828" y1="32609" x2="41506" y2="31818"/>
                            <a14:foregroundMark x1="38879" y1="32016" x2="45009" y2="31818"/>
                            <a14:foregroundMark x1="39580" y1="31621" x2="43783" y2="31423"/>
                            <a14:foregroundMark x1="50963" y1="42095" x2="50263" y2="44862"/>
                            <a14:foregroundMark x1="51313" y1="41502" x2="48336" y2="49407"/>
                            <a14:foregroundMark x1="48336" y1="49407" x2="45009" y2="50988"/>
                            <a14:foregroundMark x1="32925" y1="39328" x2="33398" y2="41640"/>
                            <a14:foregroundMark x1="33953" y1="44531" x2="34151" y2="45257"/>
                            <a14:foregroundMark x1="32750" y1="40119" x2="33187" y2="41722"/>
                            <a14:foregroundMark x1="34368" y1="46614" x2="35902" y2="49802"/>
                            <a14:foregroundMark x1="33458" y1="44723" x2="33914" y2="45670"/>
                            <a14:foregroundMark x1="35902" y1="49802" x2="36252" y2="49802"/>
                            <a14:foregroundMark x1="32925" y1="40119" x2="33450" y2="44862"/>
                            <a14:backgroundMark x1="45009" y1="31423" x2="45009" y2="31423"/>
                            <a14:backgroundMark x1="45709" y1="31818" x2="45709" y2="31818"/>
                            <a14:backgroundMark x1="43783" y1="31225" x2="43783" y2="31225"/>
                            <a14:backgroundMark x1="32574" y1="46245" x2="32925" y2="47233"/>
                          </a14:backgroundRemoval>
                        </a14:imgEffect>
                      </a14:imgLayer>
                    </a14:imgProps>
                  </a:ext>
                  <a:ext uri="{28A0092B-C50C-407E-A947-70E740481C1C}">
                    <a14:useLocalDpi xmlns:a14="http://schemas.microsoft.com/office/drawing/2010/main" val="0"/>
                  </a:ext>
                </a:extLst>
              </a:blip>
              <a:srcRect l="32250" t="29534" r="48437" b="45821"/>
              <a:stretch/>
            </p:blipFill>
            <p:spPr>
              <a:xfrm>
                <a:off x="3285196" y="2207655"/>
                <a:ext cx="1380998" cy="1561672"/>
              </a:xfrm>
              <a:prstGeom prst="rect">
                <a:avLst/>
              </a:prstGeom>
            </p:spPr>
          </p:pic>
          <p:pic>
            <p:nvPicPr>
              <p:cNvPr id="20" name="Рисунок 19">
                <a:extLst>
                  <a:ext uri="{FF2B5EF4-FFF2-40B4-BE49-F238E27FC236}">
                    <a16:creationId xmlns:a16="http://schemas.microsoft.com/office/drawing/2014/main" id="{A79E9306-D229-41A3-870F-D247FCD10221}"/>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4">
                        <a14:imgEffect>
                          <a14:backgroundRemoval t="10870" b="31423" l="79510" r="98424">
                            <a14:foregroundMark x1="88091" y1="14032" x2="83573" y2="26084"/>
                            <a14:foregroundMark x1="84588" y1="14427" x2="80035" y2="20751"/>
                            <a14:foregroundMark x1="80035" y1="20751" x2="79915" y2="21203"/>
                            <a14:foregroundMark x1="85984" y1="27968" x2="90543" y2="29051"/>
                            <a14:foregroundMark x1="90543" y1="29051" x2="95824" y2="28890"/>
                            <a14:foregroundMark x1="84764" y1="12648" x2="92820" y2="11067"/>
                            <a14:foregroundMark x1="92820" y1="11067" x2="93345" y2="11067"/>
                            <a14:foregroundMark x1="92820" y1="15020" x2="96673" y2="14822"/>
                            <a14:foregroundMark x1="94396" y1="12846" x2="94046" y2="17787"/>
                            <a14:foregroundMark x1="98074" y1="17589" x2="95622" y2="26877"/>
                            <a14:foregroundMark x1="95622" y1="26877" x2="93870" y2="28854"/>
                            <a14:foregroundMark x1="84238" y1="11858" x2="80385" y2="18379"/>
                            <a14:foregroundMark x1="80385" y1="18379" x2="80210" y2="21344"/>
                            <a14:foregroundMark x1="85060" y1="29064" x2="87566" y2="31028"/>
                            <a14:foregroundMark x1="81261" y1="26087" x2="83921" y2="28171"/>
                            <a14:foregroundMark x1="87566" y1="31028" x2="94221" y2="29447"/>
                            <a14:foregroundMark x1="94221" y1="29447" x2="97898" y2="22727"/>
                            <a14:foregroundMark x1="98404" y1="17589" x2="98424" y2="17391"/>
                            <a14:foregroundMark x1="97898" y1="22727" x2="98404" y2="17589"/>
                            <a14:foregroundMark x1="88266" y1="31423" x2="90543" y2="31225"/>
                            <a14:foregroundMark x1="87916" y1="31225" x2="87741" y2="31225"/>
                            <a14:foregroundMark x1="87528" y1="30933" x2="88266" y2="31423"/>
                            <a14:foregroundMark x1="84936" y1="29212" x2="87248" y2="30747"/>
                            <a14:foregroundMark x1="82312" y1="27470" x2="83722" y2="28406"/>
                            <a14:foregroundMark x1="84695" y1="29498" x2="87040" y2="30632"/>
                            <a14:backgroundMark x1="96848" y1="29249" x2="96848" y2="29249"/>
                            <a14:backgroundMark x1="95972" y1="29447" x2="97023" y2="28854"/>
                            <a14:backgroundMark x1="95622" y1="29249" x2="95972" y2="29249"/>
                            <a14:backgroundMark x1="79685" y1="21146" x2="79335" y2="22925"/>
                            <a14:backgroundMark x1="98424" y1="14822" x2="98424" y2="14822"/>
                            <a14:backgroundMark x1="98599" y1="16403" x2="98599" y2="16403"/>
                            <a14:backgroundMark x1="98774" y1="17589" x2="98774" y2="17589"/>
                            <a14:backgroundMark x1="98599" y1="17194" x2="98599" y2="17194"/>
                            <a14:backgroundMark x1="88792" y1="31621" x2="88792" y2="31621"/>
                            <a14:backgroundMark x1="89492" y1="31621" x2="89492" y2="31621"/>
                            <a14:backgroundMark x1="88616" y1="31621" x2="88616" y2="31621"/>
                            <a14:backgroundMark x1="83012" y1="29249" x2="84238" y2="30040"/>
                            <a14:backgroundMark x1="87916" y1="31621" x2="87741" y2="31621"/>
                          </a14:backgroundRemoval>
                        </a14:imgEffect>
                      </a14:imgLayer>
                    </a14:imgProps>
                  </a:ext>
                  <a:ext uri="{28A0092B-C50C-407E-A947-70E740481C1C}">
                    <a14:useLocalDpi xmlns:a14="http://schemas.microsoft.com/office/drawing/2010/main" val="0"/>
                  </a:ext>
                </a:extLst>
              </a:blip>
              <a:srcRect l="80008" t="9574" b="67552"/>
              <a:stretch/>
            </p:blipFill>
            <p:spPr>
              <a:xfrm>
                <a:off x="6703155" y="936821"/>
                <a:ext cx="1429554" cy="1449422"/>
              </a:xfrm>
              <a:prstGeom prst="rect">
                <a:avLst/>
              </a:prstGeom>
            </p:spPr>
          </p:pic>
          <p:pic>
            <p:nvPicPr>
              <p:cNvPr id="22" name="Рисунок 21">
                <a:extLst>
                  <a:ext uri="{FF2B5EF4-FFF2-40B4-BE49-F238E27FC236}">
                    <a16:creationId xmlns:a16="http://schemas.microsoft.com/office/drawing/2014/main" id="{82A4CFBC-F568-4A04-9FD6-8BE903ADABDB}"/>
                  </a:ext>
                </a:extLst>
              </p:cNvPr>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4">
                        <a14:imgEffect>
                          <a14:backgroundRemoval t="77866" b="98024" l="3678" r="22242">
                            <a14:foregroundMark x1="10858" y1="77866" x2="6305" y2="89723"/>
                            <a14:foregroundMark x1="6305" y1="89723" x2="6305" y2="90514"/>
                            <a14:foregroundMark x1="6655" y1="80435" x2="6130" y2="90119"/>
                            <a14:foregroundMark x1="4729" y1="86561" x2="7005" y2="95059"/>
                            <a14:foregroundMark x1="3678" y1="87154" x2="6130" y2="95257"/>
                            <a14:foregroundMark x1="6694" y1="95455" x2="14011" y2="98024"/>
                            <a14:foregroundMark x1="6130" y1="95257" x2="6694" y2="95455"/>
                            <a14:foregroundMark x1="14011" y1="98024" x2="15762" y2="97036"/>
                            <a14:foregroundMark x1="11033" y1="78063" x2="17929" y2="78968"/>
                            <a14:foregroundMark x1="20282" y1="89921" x2="20490" y2="91700"/>
                            <a14:foregroundMark x1="20236" y1="89526" x2="20282" y2="89921"/>
                            <a14:foregroundMark x1="19494" y1="83194" x2="20236" y2="89526"/>
                            <a14:foregroundMark x1="20490" y1="91700" x2="19965" y2="92885"/>
                            <a14:foregroundMark x1="20371" y1="89921" x2="19965" y2="92095"/>
                            <a14:foregroundMark x1="20445" y1="89526" x2="20371" y2="89921"/>
                            <a14:foregroundMark x1="21366" y1="84585" x2="20445" y2="89526"/>
                            <a14:foregroundMark x1="20849" y1="89921" x2="20490" y2="92292"/>
                            <a14:foregroundMark x1="20909" y1="89526" x2="20849" y2="89921"/>
                            <a14:foregroundMark x1="21716" y1="84190" x2="20909" y2="89526"/>
                            <a14:foregroundMark x1="20490" y1="92292" x2="19440" y2="93676"/>
                            <a14:foregroundMark x1="22044" y1="89921" x2="19965" y2="94071"/>
                            <a14:foregroundMark x1="22242" y1="89526" x2="22044" y2="89921"/>
                            <a14:foregroundMark x1="12434" y1="89723" x2="11559" y2="90514"/>
                            <a14:backgroundMark x1="19440" y1="78656" x2="21716" y2="81225"/>
                            <a14:backgroundMark x1="18389" y1="78458" x2="18914" y2="78854"/>
                            <a14:backgroundMark x1="5954" y1="95455" x2="5954" y2="95455"/>
                            <a14:backgroundMark x1="22417" y1="89921" x2="22417" y2="89921"/>
                            <a14:backgroundMark x1="22592" y1="89526" x2="22592" y2="89526"/>
                          </a14:backgroundRemoval>
                        </a14:imgEffect>
                        <a14:imgEffect>
                          <a14:sharpenSoften amount="25000"/>
                        </a14:imgEffect>
                      </a14:imgLayer>
                    </a14:imgProps>
                  </a:ext>
                  <a:ext uri="{28A0092B-C50C-407E-A947-70E740481C1C}">
                    <a14:useLocalDpi xmlns:a14="http://schemas.microsoft.com/office/drawing/2010/main" val="0"/>
                  </a:ext>
                </a:extLst>
              </a:blip>
              <a:srcRect l="1681" t="76603" r="77138"/>
              <a:stretch/>
            </p:blipFill>
            <p:spPr>
              <a:xfrm>
                <a:off x="1109174" y="5169582"/>
                <a:ext cx="1526549" cy="1494264"/>
              </a:xfrm>
              <a:prstGeom prst="rect">
                <a:avLst/>
              </a:prstGeom>
            </p:spPr>
          </p:pic>
        </p:grpSp>
        <p:pic>
          <p:nvPicPr>
            <p:cNvPr id="24" name="Рисунок 23">
              <a:extLst>
                <a:ext uri="{FF2B5EF4-FFF2-40B4-BE49-F238E27FC236}">
                  <a16:creationId xmlns:a16="http://schemas.microsoft.com/office/drawing/2014/main" id="{5F114FCB-8433-43A3-B5F9-4ED4F92382C1}"/>
                </a:ext>
              </a:extLst>
            </p:cNvPr>
            <p:cNvPicPr>
              <a:picLocks noChangeAspect="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r:embed="rId4">
                      <a14:imgEffect>
                        <a14:backgroundRemoval t="15020" b="35375" l="3503" r="22067">
                          <a14:foregroundMark x1="8231" y1="18182" x2="15236" y2="16798"/>
                          <a14:foregroundMark x1="15236" y1="16798" x2="15236" y2="16798"/>
                          <a14:foregroundMark x1="9457" y1="15613" x2="15937" y2="15415"/>
                          <a14:foregroundMark x1="20416" y1="22442" x2="20140" y2="29447"/>
                          <a14:foregroundMark x1="20490" y1="20553" x2="20449" y2="21593"/>
                          <a14:foregroundMark x1="20140" y1="29447" x2="19965" y2="29842"/>
                          <a14:foregroundMark x1="8932" y1="33597" x2="14711" y2="34190"/>
                          <a14:foregroundMark x1="11384" y1="35178" x2="14711" y2="34980"/>
                          <a14:foregroundMark x1="5946" y1="27075" x2="5954" y2="27470"/>
                          <a14:foregroundMark x1="5837" y1="21409" x2="5931" y2="26285"/>
                          <a14:foregroundMark x1="5779" y1="18379" x2="5830" y2="21050"/>
                          <a14:foregroundMark x1="5954" y1="27470" x2="6130" y2="27866"/>
                          <a14:foregroundMark x1="4724" y1="27075" x2="4729" y2="27273"/>
                          <a14:foregroundMark x1="4565" y1="20281" x2="4706" y2="26285"/>
                          <a14:foregroundMark x1="4729" y1="27273" x2="6130" y2="29644"/>
                          <a14:foregroundMark x1="4083" y1="27075" x2="8581" y2="33202"/>
                          <a14:foregroundMark x1="8581" y1="33202" x2="10683" y2="33992"/>
                          <a14:foregroundMark x1="8581" y1="34387" x2="15412" y2="34980"/>
                          <a14:foregroundMark x1="15412" y1="34980" x2="16112" y2="34585"/>
                          <a14:foregroundMark x1="18914" y1="18182" x2="15061" y2="16008"/>
                          <a14:foregroundMark x1="16988" y1="15415" x2="21800" y2="21220"/>
                          <a14:foregroundMark x1="22009" y1="22001" x2="21191" y2="28458"/>
                          <a14:foregroundMark x1="12434" y1="35375" x2="14361" y2="34980"/>
                          <a14:foregroundMark x1="13310" y1="35375" x2="14361" y2="35178"/>
                          <a14:foregroundMark x1="4378" y1="20751" x2="4378" y2="26680"/>
                          <a14:foregroundMark x1="3678" y1="25296" x2="4203" y2="27273"/>
                          <a14:backgroundMark x1="22067" y1="21146" x2="22242" y2="21937"/>
                          <a14:backgroundMark x1="4378" y1="19763" x2="4203" y2="19960"/>
                        </a14:backgroundRemoval>
                      </a14:imgEffect>
                      <a14:imgEffect>
                        <a14:sharpenSoften amount="25000"/>
                      </a14:imgEffect>
                    </a14:imgLayer>
                  </a14:imgProps>
                </a:ext>
                <a:ext uri="{28A0092B-C50C-407E-A947-70E740481C1C}">
                  <a14:useLocalDpi xmlns:a14="http://schemas.microsoft.com/office/drawing/2010/main" val="0"/>
                </a:ext>
              </a:extLst>
            </a:blip>
            <a:srcRect l="1681" t="13815" r="75746" b="64185"/>
            <a:stretch/>
          </p:blipFill>
          <p:spPr>
            <a:xfrm>
              <a:off x="257645" y="1137468"/>
              <a:ext cx="1626910" cy="1405053"/>
            </a:xfrm>
            <a:prstGeom prst="rect">
              <a:avLst/>
            </a:prstGeom>
          </p:spPr>
        </p:pic>
      </p:grpSp>
      <p:pic>
        <p:nvPicPr>
          <p:cNvPr id="26" name="сосулька">
            <a:extLst>
              <a:ext uri="{FF2B5EF4-FFF2-40B4-BE49-F238E27FC236}">
                <a16:creationId xmlns:a16="http://schemas.microsoft.com/office/drawing/2014/main" id="{7BEC32D0-3368-4C5B-9073-FC3CC2123E08}"/>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15020" b="35375" l="3503" r="22067">
                        <a14:foregroundMark x1="8231" y1="18182" x2="15236" y2="16798"/>
                        <a14:foregroundMark x1="15236" y1="16798" x2="15236" y2="16798"/>
                        <a14:foregroundMark x1="9457" y1="15613" x2="15937" y2="15415"/>
                        <a14:foregroundMark x1="20416" y1="22442" x2="20140" y2="29447"/>
                        <a14:foregroundMark x1="20490" y1="20553" x2="20449" y2="21593"/>
                        <a14:foregroundMark x1="20140" y1="29447" x2="19965" y2="29842"/>
                        <a14:foregroundMark x1="8932" y1="33597" x2="14711" y2="34190"/>
                        <a14:foregroundMark x1="11384" y1="35178" x2="14711" y2="34980"/>
                        <a14:foregroundMark x1="5946" y1="27075" x2="5954" y2="27470"/>
                        <a14:foregroundMark x1="5837" y1="21409" x2="5931" y2="26285"/>
                        <a14:foregroundMark x1="5779" y1="18379" x2="5830" y2="21050"/>
                        <a14:foregroundMark x1="5954" y1="27470" x2="6130" y2="27866"/>
                        <a14:foregroundMark x1="4724" y1="27075" x2="4729" y2="27273"/>
                        <a14:foregroundMark x1="4565" y1="20281" x2="4706" y2="26285"/>
                        <a14:foregroundMark x1="4729" y1="27273" x2="6130" y2="29644"/>
                        <a14:foregroundMark x1="4083" y1="27075" x2="8581" y2="33202"/>
                        <a14:foregroundMark x1="8581" y1="33202" x2="10683" y2="33992"/>
                        <a14:foregroundMark x1="8581" y1="34387" x2="15412" y2="34980"/>
                        <a14:foregroundMark x1="15412" y1="34980" x2="16112" y2="34585"/>
                        <a14:foregroundMark x1="18914" y1="18182" x2="15061" y2="16008"/>
                        <a14:foregroundMark x1="16988" y1="15415" x2="21800" y2="21220"/>
                        <a14:foregroundMark x1="22009" y1="22001" x2="21191" y2="28458"/>
                        <a14:foregroundMark x1="12434" y1="35375" x2="14361" y2="34980"/>
                        <a14:foregroundMark x1="13310" y1="35375" x2="14361" y2="35178"/>
                        <a14:foregroundMark x1="4378" y1="20751" x2="4378" y2="26680"/>
                        <a14:foregroundMark x1="3678" y1="25296" x2="4203" y2="27273"/>
                        <a14:backgroundMark x1="22067" y1="21146" x2="22242" y2="21937"/>
                        <a14:backgroundMark x1="4378" y1="19763" x2="4203" y2="19960"/>
                      </a14:backgroundRemoval>
                    </a14:imgEffect>
                    <a14:imgEffect>
                      <a14:sharpenSoften amount="25000"/>
                    </a14:imgEffect>
                  </a14:imgLayer>
                </a14:imgProps>
              </a:ext>
              <a:ext uri="{28A0092B-C50C-407E-A947-70E740481C1C}">
                <a14:useLocalDpi xmlns:a14="http://schemas.microsoft.com/office/drawing/2010/main" val="0"/>
              </a:ext>
            </a:extLst>
          </a:blip>
          <a:srcRect l="1681" t="13815" r="75746" b="64185"/>
          <a:stretch/>
        </p:blipFill>
        <p:spPr>
          <a:xfrm>
            <a:off x="6680921" y="317757"/>
            <a:ext cx="1483051" cy="1378483"/>
          </a:xfrm>
          <a:prstGeom prst="rect">
            <a:avLst/>
          </a:prstGeom>
        </p:spPr>
      </p:pic>
      <p:pic>
        <p:nvPicPr>
          <p:cNvPr id="27" name="скворечник">
            <a:extLst>
              <a:ext uri="{FF2B5EF4-FFF2-40B4-BE49-F238E27FC236}">
                <a16:creationId xmlns:a16="http://schemas.microsoft.com/office/drawing/2014/main" id="{F3528567-EA46-439A-ABBD-D4E6B57D40C9}"/>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0870" b="31423" l="79510" r="98424">
                        <a14:foregroundMark x1="88091" y1="14032" x2="83573" y2="26084"/>
                        <a14:foregroundMark x1="84588" y1="14427" x2="80035" y2="20751"/>
                        <a14:foregroundMark x1="80035" y1="20751" x2="79915" y2="21203"/>
                        <a14:foregroundMark x1="85984" y1="27968" x2="90543" y2="29051"/>
                        <a14:foregroundMark x1="90543" y1="29051" x2="95824" y2="28890"/>
                        <a14:foregroundMark x1="84764" y1="12648" x2="92820" y2="11067"/>
                        <a14:foregroundMark x1="92820" y1="11067" x2="93345" y2="11067"/>
                        <a14:foregroundMark x1="92820" y1="15020" x2="96673" y2="14822"/>
                        <a14:foregroundMark x1="94396" y1="12846" x2="94046" y2="17787"/>
                        <a14:foregroundMark x1="98074" y1="17589" x2="95622" y2="26877"/>
                        <a14:foregroundMark x1="95622" y1="26877" x2="93870" y2="28854"/>
                        <a14:foregroundMark x1="84238" y1="11858" x2="80385" y2="18379"/>
                        <a14:foregroundMark x1="80385" y1="18379" x2="80210" y2="21344"/>
                        <a14:foregroundMark x1="85060" y1="29064" x2="87566" y2="31028"/>
                        <a14:foregroundMark x1="81261" y1="26087" x2="83921" y2="28171"/>
                        <a14:foregroundMark x1="87566" y1="31028" x2="94221" y2="29447"/>
                        <a14:foregroundMark x1="94221" y1="29447" x2="97898" y2="22727"/>
                        <a14:foregroundMark x1="98404" y1="17589" x2="98424" y2="17391"/>
                        <a14:foregroundMark x1="97898" y1="22727" x2="98404" y2="17589"/>
                        <a14:foregroundMark x1="88266" y1="31423" x2="90543" y2="31225"/>
                        <a14:foregroundMark x1="87916" y1="31225" x2="87741" y2="31225"/>
                        <a14:foregroundMark x1="87528" y1="30933" x2="88266" y2="31423"/>
                        <a14:foregroundMark x1="84936" y1="29212" x2="87248" y2="30747"/>
                        <a14:foregroundMark x1="82312" y1="27470" x2="83722" y2="28406"/>
                        <a14:foregroundMark x1="84695" y1="29498" x2="87040" y2="30632"/>
                        <a14:backgroundMark x1="96848" y1="29249" x2="96848" y2="29249"/>
                        <a14:backgroundMark x1="95972" y1="29447" x2="97023" y2="28854"/>
                        <a14:backgroundMark x1="95622" y1="29249" x2="95972" y2="29249"/>
                        <a14:backgroundMark x1="79685" y1="21146" x2="79335" y2="22925"/>
                        <a14:backgroundMark x1="98424" y1="14822" x2="98424" y2="14822"/>
                        <a14:backgroundMark x1="98599" y1="16403" x2="98599" y2="16403"/>
                        <a14:backgroundMark x1="98774" y1="17589" x2="98774" y2="17589"/>
                        <a14:backgroundMark x1="98599" y1="17194" x2="98599" y2="17194"/>
                        <a14:backgroundMark x1="88792" y1="31621" x2="88792" y2="31621"/>
                        <a14:backgroundMark x1="89492" y1="31621" x2="89492" y2="31621"/>
                        <a14:backgroundMark x1="88616" y1="31621" x2="88616" y2="31621"/>
                        <a14:backgroundMark x1="83012" y1="29249" x2="84238" y2="30040"/>
                        <a14:backgroundMark x1="87916" y1="31621" x2="87741" y2="31621"/>
                      </a14:backgroundRemoval>
                    </a14:imgEffect>
                  </a14:imgLayer>
                </a14:imgProps>
              </a:ext>
              <a:ext uri="{28A0092B-C50C-407E-A947-70E740481C1C}">
                <a14:useLocalDpi xmlns:a14="http://schemas.microsoft.com/office/drawing/2010/main" val="0"/>
              </a:ext>
            </a:extLst>
          </a:blip>
          <a:srcRect l="80008" t="9574" b="67552"/>
          <a:stretch/>
        </p:blipFill>
        <p:spPr>
          <a:xfrm>
            <a:off x="7924976" y="1272618"/>
            <a:ext cx="1303146" cy="1422013"/>
          </a:xfrm>
          <a:prstGeom prst="rect">
            <a:avLst/>
          </a:prstGeom>
        </p:spPr>
      </p:pic>
      <p:pic>
        <p:nvPicPr>
          <p:cNvPr id="28" name="ледоход">
            <a:extLst>
              <a:ext uri="{FF2B5EF4-FFF2-40B4-BE49-F238E27FC236}">
                <a16:creationId xmlns:a16="http://schemas.microsoft.com/office/drawing/2014/main" id="{C3390BDB-CA39-430D-9BC3-639E6BBCC1A9}"/>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1423" b="52372" l="32574" r="50788">
                        <a14:foregroundMark x1="33450" y1="40316" x2="33450" y2="40316"/>
                        <a14:foregroundMark x1="39054" y1="50791" x2="39054" y2="50791"/>
                        <a14:foregroundMark x1="50263" y1="40514" x2="50263" y2="40514"/>
                        <a14:foregroundMark x1="50438" y1="44071" x2="50438" y2="44071"/>
                        <a14:foregroundMark x1="50263" y1="46047" x2="50263" y2="46047"/>
                        <a14:foregroundMark x1="44483" y1="51581" x2="44483" y2="51581"/>
                        <a14:foregroundMark x1="43958" y1="51581" x2="41331" y2="51186"/>
                        <a14:foregroundMark x1="41856" y1="52569" x2="41856" y2="52569"/>
                        <a14:foregroundMark x1="33800" y1="37352" x2="37128" y2="33597"/>
                        <a14:foregroundMark x1="34326" y1="35968" x2="39930" y2="32016"/>
                        <a14:foregroundMark x1="39930" y1="32016" x2="45709" y2="32016"/>
                        <a14:foregroundMark x1="37828" y1="32609" x2="41506" y2="31818"/>
                        <a14:foregroundMark x1="38879" y1="32016" x2="45009" y2="31818"/>
                        <a14:foregroundMark x1="39580" y1="31621" x2="43783" y2="31423"/>
                        <a14:foregroundMark x1="50963" y1="42095" x2="50263" y2="44862"/>
                        <a14:foregroundMark x1="51313" y1="41502" x2="48336" y2="49407"/>
                        <a14:foregroundMark x1="48336" y1="49407" x2="45009" y2="50988"/>
                        <a14:foregroundMark x1="32925" y1="39328" x2="33398" y2="41640"/>
                        <a14:foregroundMark x1="33953" y1="44531" x2="34151" y2="45257"/>
                        <a14:foregroundMark x1="32750" y1="40119" x2="33187" y2="41722"/>
                        <a14:foregroundMark x1="34368" y1="46614" x2="35902" y2="49802"/>
                        <a14:foregroundMark x1="33458" y1="44723" x2="33914" y2="45670"/>
                        <a14:foregroundMark x1="35902" y1="49802" x2="36252" y2="49802"/>
                        <a14:foregroundMark x1="32925" y1="40119" x2="33450" y2="44862"/>
                        <a14:backgroundMark x1="45009" y1="31423" x2="45009" y2="31423"/>
                        <a14:backgroundMark x1="45709" y1="31818" x2="45709" y2="31818"/>
                        <a14:backgroundMark x1="43783" y1="31225" x2="43783" y2="31225"/>
                        <a14:backgroundMark x1="32574" y1="46245" x2="32925" y2="47233"/>
                      </a14:backgroundRemoval>
                    </a14:imgEffect>
                  </a14:imgLayer>
                </a14:imgProps>
              </a:ext>
              <a:ext uri="{28A0092B-C50C-407E-A947-70E740481C1C}">
                <a14:useLocalDpi xmlns:a14="http://schemas.microsoft.com/office/drawing/2010/main" val="0"/>
              </a:ext>
            </a:extLst>
          </a:blip>
          <a:srcRect l="32250" t="29534" r="48437" b="45821"/>
          <a:stretch/>
        </p:blipFill>
        <p:spPr>
          <a:xfrm>
            <a:off x="6844303" y="2228004"/>
            <a:ext cx="1258884" cy="1532140"/>
          </a:xfrm>
          <a:prstGeom prst="rect">
            <a:avLst/>
          </a:prstGeom>
        </p:spPr>
      </p:pic>
      <p:pic>
        <p:nvPicPr>
          <p:cNvPr id="29" name="кораблик">
            <a:extLst>
              <a:ext uri="{FF2B5EF4-FFF2-40B4-BE49-F238E27FC236}">
                <a16:creationId xmlns:a16="http://schemas.microsoft.com/office/drawing/2014/main" id="{E71DD1D8-0E55-4144-B3E6-FC7B483D36EC}"/>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77866" b="98024" l="3678" r="22242">
                        <a14:foregroundMark x1="10858" y1="77866" x2="6305" y2="89723"/>
                        <a14:foregroundMark x1="6305" y1="89723" x2="6305" y2="90514"/>
                        <a14:foregroundMark x1="6655" y1="80435" x2="6130" y2="90119"/>
                        <a14:foregroundMark x1="4729" y1="86561" x2="7005" y2="95059"/>
                        <a14:foregroundMark x1="3678" y1="87154" x2="6130" y2="95257"/>
                        <a14:foregroundMark x1="6694" y1="95455" x2="14011" y2="98024"/>
                        <a14:foregroundMark x1="6130" y1="95257" x2="6694" y2="95455"/>
                        <a14:foregroundMark x1="14011" y1="98024" x2="15762" y2="97036"/>
                        <a14:foregroundMark x1="11033" y1="78063" x2="17929" y2="78968"/>
                        <a14:foregroundMark x1="20282" y1="89921" x2="20490" y2="91700"/>
                        <a14:foregroundMark x1="20236" y1="89526" x2="20282" y2="89921"/>
                        <a14:foregroundMark x1="19494" y1="83194" x2="20236" y2="89526"/>
                        <a14:foregroundMark x1="20490" y1="91700" x2="19965" y2="92885"/>
                        <a14:foregroundMark x1="20371" y1="89921" x2="19965" y2="92095"/>
                        <a14:foregroundMark x1="20445" y1="89526" x2="20371" y2="89921"/>
                        <a14:foregroundMark x1="21366" y1="84585" x2="20445" y2="89526"/>
                        <a14:foregroundMark x1="20849" y1="89921" x2="20490" y2="92292"/>
                        <a14:foregroundMark x1="20909" y1="89526" x2="20849" y2="89921"/>
                        <a14:foregroundMark x1="21716" y1="84190" x2="20909" y2="89526"/>
                        <a14:foregroundMark x1="20490" y1="92292" x2="19440" y2="93676"/>
                        <a14:foregroundMark x1="22044" y1="89921" x2="19965" y2="94071"/>
                        <a14:foregroundMark x1="22242" y1="89526" x2="22044" y2="89921"/>
                        <a14:foregroundMark x1="12434" y1="89723" x2="11559" y2="90514"/>
                        <a14:backgroundMark x1="19440" y1="78656" x2="21716" y2="81225"/>
                        <a14:backgroundMark x1="18389" y1="78458" x2="18914" y2="78854"/>
                        <a14:backgroundMark x1="5954" y1="95455" x2="5954" y2="95455"/>
                        <a14:backgroundMark x1="22417" y1="89921" x2="22417" y2="89921"/>
                        <a14:backgroundMark x1="22592" y1="89526" x2="22592" y2="89526"/>
                      </a14:backgroundRemoval>
                    </a14:imgEffect>
                    <a14:imgEffect>
                      <a14:sharpenSoften amount="25000"/>
                    </a14:imgEffect>
                  </a14:imgLayer>
                </a14:imgProps>
              </a:ext>
              <a:ext uri="{28A0092B-C50C-407E-A947-70E740481C1C}">
                <a14:useLocalDpi xmlns:a14="http://schemas.microsoft.com/office/drawing/2010/main" val="0"/>
              </a:ext>
            </a:extLst>
          </a:blip>
          <a:srcRect l="1681" t="76603" r="77138"/>
          <a:stretch/>
        </p:blipFill>
        <p:spPr>
          <a:xfrm>
            <a:off x="7804521" y="3450973"/>
            <a:ext cx="1391565" cy="1466007"/>
          </a:xfrm>
          <a:prstGeom prst="rect">
            <a:avLst/>
          </a:prstGeom>
        </p:spPr>
      </p:pic>
      <p:pic>
        <p:nvPicPr>
          <p:cNvPr id="30" name="подснежники">
            <a:extLst>
              <a:ext uri="{FF2B5EF4-FFF2-40B4-BE49-F238E27FC236}">
                <a16:creationId xmlns:a16="http://schemas.microsoft.com/office/drawing/2014/main" id="{D85B2AAA-DBE1-42AC-B08B-4ECD3793983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5494" b="96443" l="57268" r="75832">
                        <a14:foregroundMark x1="67951" y1="77075" x2="66900" y2="90909"/>
                        <a14:foregroundMark x1="58565" y1="87154" x2="58494" y2="87352"/>
                        <a14:foregroundMark x1="61821" y1="78063" x2="58565" y2="87154"/>
                        <a14:foregroundMark x1="58494" y1="87352" x2="58494" y2="88142"/>
                        <a14:foregroundMark x1="59677" y1="89328" x2="60245" y2="91304"/>
                        <a14:foregroundMark x1="59053" y1="87154" x2="59677" y2="89328"/>
                        <a14:foregroundMark x1="58996" y1="86957" x2="59053" y2="87154"/>
                        <a14:foregroundMark x1="60245" y1="91304" x2="61996" y2="93281"/>
                        <a14:foregroundMark x1="62522" y1="95455" x2="63379" y2="95408"/>
                        <a14:foregroundMark x1="74894" y1="88538" x2="74962" y2="89275"/>
                        <a14:foregroundMark x1="74493" y1="84190" x2="74894" y2="88538"/>
                        <a14:foregroundMark x1="74256" y1="81621" x2="74493" y2="84190"/>
                        <a14:foregroundMark x1="74869" y1="84190" x2="75657" y2="87747"/>
                        <a14:foregroundMark x1="74081" y1="80632" x2="74869" y2="84190"/>
                        <a14:foregroundMark x1="57581" y1="87154" x2="57618" y2="88340"/>
                        <a14:foregroundMark x1="57572" y1="86873" x2="57581" y2="87154"/>
                        <a14:foregroundMark x1="69177" y1="76087" x2="74606" y2="80632"/>
                        <a14:foregroundMark x1="74606" y1="80632" x2="74781" y2="81621"/>
                        <a14:foregroundMark x1="75169" y1="88538" x2="75131" y2="88735"/>
                        <a14:foregroundMark x1="76007" y1="84190" x2="75169" y2="88538"/>
                        <a14:foregroundMark x1="60771" y1="77470" x2="57968" y2="85573"/>
                        <a14:foregroundMark x1="57968" y1="87154" x2="57968" y2="88142"/>
                        <a14:foregroundMark x1="57968" y1="85573" x2="57968" y2="87154"/>
                        <a14:foregroundMark x1="68301" y1="75494" x2="64448" y2="75692"/>
                        <a14:foregroundMark x1="74424" y1="88538" x2="74256" y2="89328"/>
                        <a14:foregroundMark x1="75306" y1="84387" x2="74424" y2="88538"/>
                        <a14:foregroundMark x1="75555" y1="88538" x2="71278" y2="94664"/>
                        <a14:foregroundMark x1="75832" y1="88142" x2="75555" y2="88538"/>
                        <a14:foregroundMark x1="65303" y1="96047" x2="64448" y2="96245"/>
                        <a14:foregroundMark x1="71278" y1="94664" x2="65303" y2="96047"/>
                        <a14:foregroundMark x1="63131" y1="96047" x2="61821" y2="95850"/>
                        <a14:foregroundMark x1="64448" y1="96245" x2="63131" y2="96047"/>
                        <a14:backgroundMark x1="56430" y1="84927" x2="56256" y2="85573"/>
                        <a14:backgroundMark x1="61821" y1="96047" x2="61821" y2="96047"/>
                        <a14:backgroundMark x1="62172" y1="95850" x2="62172" y2="95850"/>
                        <a14:backgroundMark x1="62872" y1="96245" x2="62872" y2="96245"/>
                        <a14:backgroundMark x1="63222" y1="96245" x2="63222" y2="96245"/>
                        <a14:backgroundMark x1="63573" y1="96245" x2="63573" y2="96245"/>
                        <a14:backgroundMark x1="64273" y1="96838" x2="64273" y2="96838"/>
                        <a14:backgroundMark x1="64623" y1="96838" x2="64623" y2="96838"/>
                        <a14:backgroundMark x1="64974" y1="96838" x2="64974" y2="96838"/>
                        <a14:backgroundMark x1="64448" y1="96640" x2="64448" y2="96640"/>
                        <a14:backgroundMark x1="57268" y1="89328" x2="57268" y2="89328"/>
                        <a14:backgroundMark x1="56918" y1="87154" x2="56918" y2="87154"/>
                        <a14:backgroundMark x1="76182" y1="84190" x2="76182" y2="84190"/>
                        <a14:backgroundMark x1="75832" y1="88538" x2="75832" y2="88538"/>
                      </a14:backgroundRemoval>
                    </a14:imgEffect>
                    <a14:imgEffect>
                      <a14:sharpenSoften amount="25000"/>
                    </a14:imgEffect>
                  </a14:imgLayer>
                </a14:imgProps>
              </a:ext>
              <a:ext uri="{28A0092B-C50C-407E-A947-70E740481C1C}">
                <a14:useLocalDpi xmlns:a14="http://schemas.microsoft.com/office/drawing/2010/main" val="0"/>
              </a:ext>
            </a:extLst>
          </a:blip>
          <a:srcRect l="56590" t="73877" r="23450" b="2727"/>
          <a:stretch/>
        </p:blipFill>
        <p:spPr>
          <a:xfrm>
            <a:off x="6916904" y="4603410"/>
            <a:ext cx="1311309" cy="1466007"/>
          </a:xfrm>
          <a:prstGeom prst="rect">
            <a:avLst/>
          </a:prstGeom>
        </p:spPr>
      </p:pic>
      <p:sp>
        <p:nvSpPr>
          <p:cNvPr id="32" name="TextBox 31">
            <a:extLst>
              <a:ext uri="{FF2B5EF4-FFF2-40B4-BE49-F238E27FC236}">
                <a16:creationId xmlns:a16="http://schemas.microsoft.com/office/drawing/2014/main" id="{230282CE-C702-4AA7-80E7-BF85A267CDFC}"/>
              </a:ext>
            </a:extLst>
          </p:cNvPr>
          <p:cNvSpPr txBox="1"/>
          <p:nvPr/>
        </p:nvSpPr>
        <p:spPr>
          <a:xfrm>
            <a:off x="9145020" y="421594"/>
            <a:ext cx="2895599" cy="5970865"/>
          </a:xfrm>
          <a:prstGeom prst="rect">
            <a:avLst/>
          </a:prstGeom>
          <a:noFill/>
        </p:spPr>
        <p:txBody>
          <a:bodyPr wrap="square" rtlCol="0">
            <a:spAutoFit/>
          </a:bodyPr>
          <a:lstStyle/>
          <a:p>
            <a:r>
              <a:rPr lang="ru-RU" sz="1400" b="1" dirty="0">
                <a:solidFill>
                  <a:schemeClr val="accent1">
                    <a:lumMod val="75000"/>
                  </a:schemeClr>
                </a:solidFill>
              </a:rPr>
              <a:t>Задание</a:t>
            </a:r>
          </a:p>
          <a:p>
            <a:r>
              <a:rPr lang="ru-RU" sz="1400" dirty="0"/>
              <a:t>Найди фрагменты к картинке, нажимай на цветные фрагменты картинки и проверяй правильность ответов.</a:t>
            </a:r>
          </a:p>
          <a:p>
            <a:endParaRPr lang="ru-RU" sz="1400" dirty="0"/>
          </a:p>
          <a:p>
            <a:r>
              <a:rPr lang="ru-RU" sz="1400" b="1" dirty="0">
                <a:solidFill>
                  <a:schemeClr val="accent1">
                    <a:lumMod val="75000"/>
                  </a:schemeClr>
                </a:solidFill>
              </a:rPr>
              <a:t>Ответь на вопросы:</a:t>
            </a:r>
          </a:p>
          <a:p>
            <a:pPr marL="285750" indent="-285750">
              <a:buFontTx/>
              <a:buChar char="-"/>
            </a:pPr>
            <a:r>
              <a:rPr lang="ru-RU" sz="1400" dirty="0"/>
              <a:t>Какое время года изображено на картинке? (на картинке изображена весна)</a:t>
            </a:r>
          </a:p>
          <a:p>
            <a:pPr marL="285750" indent="-285750">
              <a:buFontTx/>
              <a:buChar char="-"/>
            </a:pPr>
            <a:r>
              <a:rPr lang="ru-RU" sz="1400" dirty="0"/>
              <a:t>Какая это весна: ранняя или поздняя? ( я думаю ранняя)</a:t>
            </a:r>
          </a:p>
          <a:p>
            <a:pPr marL="285750" indent="-285750">
              <a:buFontTx/>
              <a:buChar char="-"/>
            </a:pPr>
            <a:r>
              <a:rPr lang="ru-RU" sz="1400" dirty="0"/>
              <a:t>Почему ты так решил?( потому, что снег ещё весь не растаял …)</a:t>
            </a:r>
          </a:p>
          <a:p>
            <a:pPr marL="285750" indent="-285750">
              <a:buFontTx/>
              <a:buChar char="-"/>
            </a:pPr>
            <a:r>
              <a:rPr lang="ru-RU" sz="1400" dirty="0"/>
              <a:t>Что увидела девочка слева? (девочка увидела сосульку)</a:t>
            </a:r>
          </a:p>
          <a:p>
            <a:pPr marL="285750" indent="-285750">
              <a:buFontTx/>
              <a:buChar char="-"/>
            </a:pPr>
            <a:r>
              <a:rPr lang="ru-RU" sz="1400" dirty="0"/>
              <a:t>Что увидели мальчик и девочка? (мальчик и девочка увидели подснежники)</a:t>
            </a:r>
          </a:p>
          <a:p>
            <a:pPr marL="285750" indent="-285750">
              <a:buFontTx/>
              <a:buChar char="-"/>
            </a:pPr>
            <a:r>
              <a:rPr lang="ru-RU" sz="1400" dirty="0"/>
              <a:t>Что происходит со льдом на реке? (лёд на реке раскололся, начался ледоход)</a:t>
            </a:r>
          </a:p>
          <a:p>
            <a:pPr marL="285750" indent="-285750">
              <a:buFontTx/>
              <a:buChar char="-"/>
            </a:pPr>
            <a:r>
              <a:rPr lang="ru-RU" sz="1400" dirty="0"/>
              <a:t>Что весит на дереве справа? (на дереве справа весит скворечник)</a:t>
            </a:r>
          </a:p>
          <a:p>
            <a:r>
              <a:rPr lang="ru-RU" sz="1400" dirty="0"/>
              <a:t>Составь рассказ по картинке.</a:t>
            </a:r>
          </a:p>
          <a:p>
            <a:endParaRPr lang="ru-RU" dirty="0"/>
          </a:p>
        </p:txBody>
      </p:sp>
    </p:spTree>
    <p:extLst>
      <p:ext uri="{BB962C8B-B14F-4D97-AF65-F5344CB8AC3E}">
        <p14:creationId xmlns:p14="http://schemas.microsoft.com/office/powerpoint/2010/main" val="2327668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482 0.01968 L -0.52408 0.12361 " pathEditMode="relative" rAng="0" ptsTypes="AA">
                                      <p:cBhvr>
                                        <p:cTn id="6" dur="2000" fill="hold"/>
                                        <p:tgtEl>
                                          <p:spTgt spid="26"/>
                                        </p:tgtEl>
                                        <p:attrNameLst>
                                          <p:attrName>ppt_x</p:attrName>
                                          <p:attrName>ppt_y</p:attrName>
                                        </p:attrNameLst>
                                      </p:cBhvr>
                                      <p:rCtr x="-26445" y="5185"/>
                                    </p:animMotion>
                                  </p:childTnLst>
                                </p:cTn>
                              </p:par>
                            </p:childTnLst>
                          </p:cTn>
                        </p:par>
                      </p:childTnLst>
                    </p:cTn>
                  </p:par>
                </p:childTnLst>
              </p:cTn>
              <p:nextCondLst>
                <p:cond evt="onClick" delay="0">
                  <p:tgtEl>
                    <p:spTgt spid="26"/>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58333E-6 -3.7037E-7 L -0.20795 -0.06134 " pathEditMode="relative" rAng="0" ptsTypes="AA">
                                      <p:cBhvr>
                                        <p:cTn id="11" dur="2000" fill="hold"/>
                                        <p:tgtEl>
                                          <p:spTgt spid="27"/>
                                        </p:tgtEl>
                                        <p:attrNameLst>
                                          <p:attrName>ppt_x</p:attrName>
                                          <p:attrName>ppt_y</p:attrName>
                                        </p:attrNameLst>
                                      </p:cBhvr>
                                      <p:rCtr x="-10404" y="-3079"/>
                                    </p:animMotion>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6.25E-7 -4.07407E-6 L -0.37435 -0.02129 " pathEditMode="relative" rAng="0" ptsTypes="AA">
                                      <p:cBhvr>
                                        <p:cTn id="16" dur="2000" fill="hold"/>
                                        <p:tgtEl>
                                          <p:spTgt spid="28"/>
                                        </p:tgtEl>
                                        <p:attrNameLst>
                                          <p:attrName>ppt_x</p:attrName>
                                          <p:attrName>ppt_y</p:attrName>
                                        </p:attrNameLst>
                                      </p:cBhvr>
                                      <p:rCtr x="-18724" y="-1065"/>
                                    </p:animMotion>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2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58333E-6 -3.7037E-6 L -0.61693 0.2301 " pathEditMode="relative" rAng="0" ptsTypes="AA">
                                      <p:cBhvr>
                                        <p:cTn id="21" dur="2000" fill="hold"/>
                                        <p:tgtEl>
                                          <p:spTgt spid="29"/>
                                        </p:tgtEl>
                                        <p:attrNameLst>
                                          <p:attrName>ppt_x</p:attrName>
                                          <p:attrName>ppt_y</p:attrName>
                                        </p:attrNameLst>
                                      </p:cBhvr>
                                      <p:rCtr x="-30846" y="11505"/>
                                    </p:animMotion>
                                  </p:childTnLst>
                                </p:cTn>
                              </p:par>
                            </p:childTnLst>
                          </p:cTn>
                        </p:par>
                      </p:childTnLst>
                    </p:cTn>
                  </p:par>
                </p:childTnLst>
              </p:cTn>
              <p:nextCondLst>
                <p:cond evt="onClick" delay="0">
                  <p:tgtEl>
                    <p:spTgt spid="29"/>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75E-6 7.40741E-7 L -0.25338 0.03495 " pathEditMode="relative" rAng="0" ptsTypes="AA">
                                      <p:cBhvr>
                                        <p:cTn id="26" dur="2000" fill="hold"/>
                                        <p:tgtEl>
                                          <p:spTgt spid="30"/>
                                        </p:tgtEl>
                                        <p:attrNameLst>
                                          <p:attrName>ppt_x</p:attrName>
                                          <p:attrName>ppt_y</p:attrName>
                                        </p:attrNameLst>
                                      </p:cBhvr>
                                      <p:rCtr x="-12669" y="1736"/>
                                    </p:animMotion>
                                  </p:childTnLst>
                                </p:cTn>
                              </p:par>
                            </p:childTnLst>
                          </p:cTn>
                        </p:par>
                      </p:childTnLst>
                    </p:cTn>
                  </p:par>
                </p:childTnLst>
              </p:cTn>
              <p:nextCondLst>
                <p:cond evt="onClick" delay="0">
                  <p:tgtEl>
                    <p:spTgt spid="3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90D0DE5-8273-45B8-ACA4-51882B0E1757}"/>
              </a:ext>
            </a:extLst>
          </p:cNvPr>
          <p:cNvSpPr txBox="1"/>
          <p:nvPr/>
        </p:nvSpPr>
        <p:spPr>
          <a:xfrm>
            <a:off x="1287342" y="2921168"/>
            <a:ext cx="9480884" cy="1015663"/>
          </a:xfrm>
          <a:prstGeom prst="rect">
            <a:avLst/>
          </a:prstGeom>
          <a:noFill/>
        </p:spPr>
        <p:txBody>
          <a:bodyPr wrap="square" rtlCol="0">
            <a:spAutoFit/>
          </a:bodyPr>
          <a:lstStyle/>
          <a:p>
            <a:r>
              <a:rPr lang="ru-RU" sz="6000" dirty="0">
                <a:solidFill>
                  <a:srgbClr val="FF0000"/>
                </a:solidFill>
                <a:latin typeface="Arial Black" panose="020B0A04020102020204" pitchFamily="34" charset="0"/>
              </a:rPr>
              <a:t>Ура! Всё получилось!</a:t>
            </a:r>
          </a:p>
        </p:txBody>
      </p:sp>
    </p:spTree>
    <p:extLst>
      <p:ext uri="{BB962C8B-B14F-4D97-AF65-F5344CB8AC3E}">
        <p14:creationId xmlns:p14="http://schemas.microsoft.com/office/powerpoint/2010/main" val="162146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wd">
                                    <p:tmPct val="5000"/>
                                  </p:iterate>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850</Words>
  <Application>Microsoft Office PowerPoint</Application>
  <PresentationFormat>Широкоэкранный</PresentationFormat>
  <Paragraphs>80</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Arial Black</vt:lpstr>
      <vt:lpstr>Book Antiqua</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Данилова</dc:creator>
  <cp:lastModifiedBy>Татьяна Данилова</cp:lastModifiedBy>
  <cp:revision>13</cp:revision>
  <dcterms:created xsi:type="dcterms:W3CDTF">2022-04-08T10:52:43Z</dcterms:created>
  <dcterms:modified xsi:type="dcterms:W3CDTF">2022-04-19T02:50:45Z</dcterms:modified>
</cp:coreProperties>
</file>