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63" r:id="rId4"/>
    <p:sldId id="264" r:id="rId5"/>
    <p:sldId id="265" r:id="rId6"/>
    <p:sldId id="260" r:id="rId7"/>
    <p:sldId id="261" r:id="rId8"/>
    <p:sldId id="262" r:id="rId9"/>
    <p:sldId id="266" r:id="rId10"/>
    <p:sldId id="267" r:id="rId11"/>
    <p:sldId id="268" r:id="rId12"/>
    <p:sldId id="271" r:id="rId13"/>
    <p:sldId id="272" r:id="rId14"/>
    <p:sldId id="270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663E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14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E9A70-465B-4836-8812-1EF43F92FAAB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3B82C-A149-4546-876B-6FBFAB9A8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3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2.png"/><Relationship Id="rId26" Type="http://schemas.openxmlformats.org/officeDocument/2006/relationships/image" Target="../media/image114.png"/><Relationship Id="rId21" Type="http://schemas.microsoft.com/office/2007/relationships/hdphoto" Target="../media/hdphoto60.wdp"/><Relationship Id="rId34" Type="http://schemas.microsoft.com/office/2007/relationships/hdphoto" Target="../media/hdphoto64.wdp"/><Relationship Id="rId7" Type="http://schemas.openxmlformats.org/officeDocument/2006/relationships/image" Target="../media/image83.png"/><Relationship Id="rId12" Type="http://schemas.microsoft.com/office/2007/relationships/hdphoto" Target="../media/hdphoto43.wdp"/><Relationship Id="rId17" Type="http://schemas.microsoft.com/office/2007/relationships/hdphoto" Target="../media/hdphoto58.wdp"/><Relationship Id="rId25" Type="http://schemas.microsoft.com/office/2007/relationships/hdphoto" Target="../media/hdphoto46.wdp"/><Relationship Id="rId33" Type="http://schemas.openxmlformats.org/officeDocument/2006/relationships/image" Target="../media/image118.png"/><Relationship Id="rId38" Type="http://schemas.openxmlformats.org/officeDocument/2006/relationships/image" Target="../media/image122.png"/><Relationship Id="rId2" Type="http://schemas.openxmlformats.org/officeDocument/2006/relationships/audio" Target="../media/audio1.wav"/><Relationship Id="rId16" Type="http://schemas.openxmlformats.org/officeDocument/2006/relationships/image" Target="../media/image111.png"/><Relationship Id="rId20" Type="http://schemas.openxmlformats.org/officeDocument/2006/relationships/image" Target="../media/image113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7.png"/><Relationship Id="rId24" Type="http://schemas.openxmlformats.org/officeDocument/2006/relationships/image" Target="../media/image86.png"/><Relationship Id="rId32" Type="http://schemas.microsoft.com/office/2007/relationships/hdphoto" Target="../media/hdphoto63.wdp"/><Relationship Id="rId37" Type="http://schemas.openxmlformats.org/officeDocument/2006/relationships/image" Target="../media/image121.png"/><Relationship Id="rId5" Type="http://schemas.openxmlformats.org/officeDocument/2006/relationships/image" Target="../media/image26.png"/><Relationship Id="rId15" Type="http://schemas.openxmlformats.org/officeDocument/2006/relationships/image" Target="../media/image110.png"/><Relationship Id="rId23" Type="http://schemas.microsoft.com/office/2007/relationships/hdphoto" Target="../media/hdphoto45.wdp"/><Relationship Id="rId28" Type="http://schemas.microsoft.com/office/2007/relationships/hdphoto" Target="../media/hdphoto61.wdp"/><Relationship Id="rId36" Type="http://schemas.openxmlformats.org/officeDocument/2006/relationships/image" Target="../media/image120.png"/><Relationship Id="rId10" Type="http://schemas.microsoft.com/office/2007/relationships/hdphoto" Target="../media/hdphoto57.wdp"/><Relationship Id="rId19" Type="http://schemas.microsoft.com/office/2007/relationships/hdphoto" Target="../media/hdphoto59.wdp"/><Relationship Id="rId31" Type="http://schemas.openxmlformats.org/officeDocument/2006/relationships/image" Target="../media/image117.png"/><Relationship Id="rId4" Type="http://schemas.microsoft.com/office/2007/relationships/hdphoto" Target="../media/hdphoto56.wdp"/><Relationship Id="rId9" Type="http://schemas.openxmlformats.org/officeDocument/2006/relationships/image" Target="../media/image108.png"/><Relationship Id="rId14" Type="http://schemas.openxmlformats.org/officeDocument/2006/relationships/image" Target="../media/image79.png"/><Relationship Id="rId22" Type="http://schemas.openxmlformats.org/officeDocument/2006/relationships/image" Target="../media/image85.png"/><Relationship Id="rId27" Type="http://schemas.openxmlformats.org/officeDocument/2006/relationships/image" Target="../media/image115.png"/><Relationship Id="rId30" Type="http://schemas.microsoft.com/office/2007/relationships/hdphoto" Target="../media/hdphoto62.wdp"/><Relationship Id="rId35" Type="http://schemas.openxmlformats.org/officeDocument/2006/relationships/image" Target="../media/image119.png"/><Relationship Id="rId8" Type="http://schemas.openxmlformats.org/officeDocument/2006/relationships/image" Target="../media/image80.png"/><Relationship Id="rId3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9.png"/><Relationship Id="rId18" Type="http://schemas.openxmlformats.org/officeDocument/2006/relationships/image" Target="../media/image86.png"/><Relationship Id="rId3" Type="http://schemas.openxmlformats.org/officeDocument/2006/relationships/image" Target="../media/image96.png"/><Relationship Id="rId7" Type="http://schemas.openxmlformats.org/officeDocument/2006/relationships/image" Target="../media/image94.png"/><Relationship Id="rId12" Type="http://schemas.microsoft.com/office/2007/relationships/hdphoto" Target="../media/hdphoto43.wdp"/><Relationship Id="rId17" Type="http://schemas.microsoft.com/office/2007/relationships/hdphoto" Target="../media/hdphoto45.wdp"/><Relationship Id="rId2" Type="http://schemas.openxmlformats.org/officeDocument/2006/relationships/audio" Target="../media/audio1.wav"/><Relationship Id="rId16" Type="http://schemas.openxmlformats.org/officeDocument/2006/relationships/image" Target="../media/image85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7.png"/><Relationship Id="rId5" Type="http://schemas.openxmlformats.org/officeDocument/2006/relationships/image" Target="../media/image123.png"/><Relationship Id="rId15" Type="http://schemas.microsoft.com/office/2007/relationships/hdphoto" Target="../media/hdphoto60.wdp"/><Relationship Id="rId10" Type="http://schemas.openxmlformats.org/officeDocument/2006/relationships/image" Target="../media/image90.png"/><Relationship Id="rId19" Type="http://schemas.microsoft.com/office/2007/relationships/hdphoto" Target="../media/hdphoto46.wdp"/><Relationship Id="rId4" Type="http://schemas.openxmlformats.org/officeDocument/2006/relationships/image" Target="../media/image26.png"/><Relationship Id="rId9" Type="http://schemas.microsoft.com/office/2007/relationships/hdphoto" Target="../media/hdphoto51.wdp"/><Relationship Id="rId14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13" Type="http://schemas.openxmlformats.org/officeDocument/2006/relationships/image" Target="../media/image128.png"/><Relationship Id="rId1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125.png"/><Relationship Id="rId12" Type="http://schemas.microsoft.com/office/2007/relationships/hdphoto" Target="../media/hdphoto68.wdp"/><Relationship Id="rId17" Type="http://schemas.openxmlformats.org/officeDocument/2006/relationships/image" Target="../media/image72.png"/><Relationship Id="rId2" Type="http://schemas.openxmlformats.org/officeDocument/2006/relationships/audio" Target="../media/audio3.wav"/><Relationship Id="rId16" Type="http://schemas.microsoft.com/office/2007/relationships/hdphoto" Target="../media/hdphoto7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27.png"/><Relationship Id="rId5" Type="http://schemas.microsoft.com/office/2007/relationships/hdphoto" Target="../media/hdphoto65.wdp"/><Relationship Id="rId15" Type="http://schemas.openxmlformats.org/officeDocument/2006/relationships/image" Target="../media/image129.png"/><Relationship Id="rId10" Type="http://schemas.microsoft.com/office/2007/relationships/hdphoto" Target="../media/hdphoto67.wdp"/><Relationship Id="rId4" Type="http://schemas.openxmlformats.org/officeDocument/2006/relationships/image" Target="../media/image124.png"/><Relationship Id="rId9" Type="http://schemas.openxmlformats.org/officeDocument/2006/relationships/image" Target="../media/image126.png"/><Relationship Id="rId14" Type="http://schemas.microsoft.com/office/2007/relationships/hdphoto" Target="../media/hdphoto6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13" Type="http://schemas.openxmlformats.org/officeDocument/2006/relationships/image" Target="../media/image128.png"/><Relationship Id="rId1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125.png"/><Relationship Id="rId12" Type="http://schemas.microsoft.com/office/2007/relationships/hdphoto" Target="../media/hdphoto71.wdp"/><Relationship Id="rId17" Type="http://schemas.openxmlformats.org/officeDocument/2006/relationships/image" Target="../media/image72.png"/><Relationship Id="rId2" Type="http://schemas.openxmlformats.org/officeDocument/2006/relationships/audio" Target="../media/audio3.wav"/><Relationship Id="rId16" Type="http://schemas.microsoft.com/office/2007/relationships/hdphoto" Target="../media/hdphoto7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30.png"/><Relationship Id="rId5" Type="http://schemas.microsoft.com/office/2007/relationships/hdphoto" Target="../media/hdphoto65.wdp"/><Relationship Id="rId15" Type="http://schemas.openxmlformats.org/officeDocument/2006/relationships/image" Target="../media/image131.png"/><Relationship Id="rId10" Type="http://schemas.microsoft.com/office/2007/relationships/hdphoto" Target="../media/hdphoto67.wdp"/><Relationship Id="rId4" Type="http://schemas.openxmlformats.org/officeDocument/2006/relationships/image" Target="../media/image124.png"/><Relationship Id="rId9" Type="http://schemas.openxmlformats.org/officeDocument/2006/relationships/image" Target="../media/image126.png"/><Relationship Id="rId14" Type="http://schemas.microsoft.com/office/2007/relationships/hdphoto" Target="../media/hdphoto6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audio" Target="../media/audio2.wav"/><Relationship Id="rId7" Type="http://schemas.openxmlformats.org/officeDocument/2006/relationships/image" Target="../media/image1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73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jpeg"/><Relationship Id="rId9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26" Type="http://schemas.openxmlformats.org/officeDocument/2006/relationships/image" Target="../media/image18.png"/><Relationship Id="rId21" Type="http://schemas.openxmlformats.org/officeDocument/2006/relationships/image" Target="../media/image15.png"/><Relationship Id="rId34" Type="http://schemas.microsoft.com/office/2007/relationships/hdphoto" Target="../media/hdphoto14.wdp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2.png"/><Relationship Id="rId38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24" Type="http://schemas.microsoft.com/office/2007/relationships/hdphoto" Target="../media/hdphoto10.wdp"/><Relationship Id="rId32" Type="http://schemas.microsoft.com/office/2007/relationships/hdphoto" Target="../media/hdphoto13.wdp"/><Relationship Id="rId37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31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9.png"/><Relationship Id="rId30" Type="http://schemas.microsoft.com/office/2007/relationships/hdphoto" Target="../media/hdphoto12.wdp"/><Relationship Id="rId35" Type="http://schemas.openxmlformats.org/officeDocument/2006/relationships/image" Target="../media/image23.png"/><Relationship Id="rId8" Type="http://schemas.microsoft.com/office/2007/relationships/hdphoto" Target="../media/hdphoto2.wdp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9" Type="http://schemas.openxmlformats.org/officeDocument/2006/relationships/image" Target="../media/image47.png"/><Relationship Id="rId21" Type="http://schemas.microsoft.com/office/2007/relationships/hdphoto" Target="../media/hdphoto23.wdp"/><Relationship Id="rId34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microsoft.com/office/2007/relationships/hdphoto" Target="../media/hdphoto21.wdp"/><Relationship Id="rId25" Type="http://schemas.microsoft.com/office/2007/relationships/hdphoto" Target="../media/hdphoto25.wdp"/><Relationship Id="rId33" Type="http://schemas.microsoft.com/office/2007/relationships/hdphoto" Target="../media/hdphoto29.wdp"/><Relationship Id="rId38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24" Type="http://schemas.openxmlformats.org/officeDocument/2006/relationships/image" Target="../media/image38.png"/><Relationship Id="rId32" Type="http://schemas.openxmlformats.org/officeDocument/2006/relationships/image" Target="../media/image42.pn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5" Type="http://schemas.openxmlformats.org/officeDocument/2006/relationships/image" Target="../media/image28.png"/><Relationship Id="rId15" Type="http://schemas.microsoft.com/office/2007/relationships/hdphoto" Target="../media/hdphoto20.wdp"/><Relationship Id="rId23" Type="http://schemas.microsoft.com/office/2007/relationships/hdphoto" Target="../media/hdphoto24.wdp"/><Relationship Id="rId28" Type="http://schemas.openxmlformats.org/officeDocument/2006/relationships/image" Target="../media/image40.png"/><Relationship Id="rId36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microsoft.com/office/2007/relationships/hdphoto" Target="../media/hdphoto22.wdp"/><Relationship Id="rId31" Type="http://schemas.microsoft.com/office/2007/relationships/hdphoto" Target="../media/hdphoto28.wdp"/><Relationship Id="rId4" Type="http://schemas.openxmlformats.org/officeDocument/2006/relationships/image" Target="../media/image27.png"/><Relationship Id="rId9" Type="http://schemas.microsoft.com/office/2007/relationships/hdphoto" Target="../media/hdphoto17.wdp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microsoft.com/office/2007/relationships/hdphoto" Target="../media/hdphoto26.wdp"/><Relationship Id="rId30" Type="http://schemas.openxmlformats.org/officeDocument/2006/relationships/image" Target="../media/image41.png"/><Relationship Id="rId35" Type="http://schemas.microsoft.com/office/2007/relationships/hdphoto" Target="../media/hdphoto30.wdp"/><Relationship Id="rId8" Type="http://schemas.openxmlformats.org/officeDocument/2006/relationships/image" Target="../media/image30.png"/><Relationship Id="rId3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microsoft.com/office/2007/relationships/hdphoto" Target="../media/hdphoto34.wdp"/><Relationship Id="rId26" Type="http://schemas.microsoft.com/office/2007/relationships/hdphoto" Target="../media/hdphoto38.wdp"/><Relationship Id="rId3" Type="http://schemas.openxmlformats.org/officeDocument/2006/relationships/image" Target="../media/image26.png"/><Relationship Id="rId21" Type="http://schemas.openxmlformats.org/officeDocument/2006/relationships/image" Target="../media/image59.png"/><Relationship Id="rId7" Type="http://schemas.openxmlformats.org/officeDocument/2006/relationships/image" Target="../media/image51.png"/><Relationship Id="rId12" Type="http://schemas.microsoft.com/office/2007/relationships/hdphoto" Target="../media/hdphoto16.wdp"/><Relationship Id="rId17" Type="http://schemas.openxmlformats.org/officeDocument/2006/relationships/image" Target="../media/image57.png"/><Relationship Id="rId25" Type="http://schemas.openxmlformats.org/officeDocument/2006/relationships/image" Target="../media/image61.png"/><Relationship Id="rId2" Type="http://schemas.openxmlformats.org/officeDocument/2006/relationships/audio" Target="../media/audio1.wav"/><Relationship Id="rId16" Type="http://schemas.microsoft.com/office/2007/relationships/hdphoto" Target="../media/hdphoto33.wdp"/><Relationship Id="rId20" Type="http://schemas.microsoft.com/office/2007/relationships/hdphoto" Target="../media/hdphoto3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11" Type="http://schemas.openxmlformats.org/officeDocument/2006/relationships/image" Target="../media/image28.png"/><Relationship Id="rId24" Type="http://schemas.microsoft.com/office/2007/relationships/hdphoto" Target="../media/hdphoto37.wdp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10" Type="http://schemas.openxmlformats.org/officeDocument/2006/relationships/image" Target="../media/image54.png"/><Relationship Id="rId19" Type="http://schemas.openxmlformats.org/officeDocument/2006/relationships/image" Target="../media/image58.png"/><Relationship Id="rId4" Type="http://schemas.openxmlformats.org/officeDocument/2006/relationships/image" Target="../media/image49.jpeg"/><Relationship Id="rId9" Type="http://schemas.openxmlformats.org/officeDocument/2006/relationships/image" Target="../media/image53.png"/><Relationship Id="rId14" Type="http://schemas.microsoft.com/office/2007/relationships/hdphoto" Target="../media/hdphoto32.wdp"/><Relationship Id="rId22" Type="http://schemas.microsoft.com/office/2007/relationships/hdphoto" Target="../media/hdphoto3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18" Type="http://schemas.microsoft.com/office/2007/relationships/hdphoto" Target="../media/hdphoto41.wdp"/><Relationship Id="rId3" Type="http://schemas.openxmlformats.org/officeDocument/2006/relationships/audio" Target="../media/audio3.wav"/><Relationship Id="rId7" Type="http://schemas.microsoft.com/office/2007/relationships/hdphoto" Target="../media/hdphoto20.wdp"/><Relationship Id="rId12" Type="http://schemas.microsoft.com/office/2007/relationships/hdphoto" Target="../media/hdphoto40.wdp"/><Relationship Id="rId17" Type="http://schemas.openxmlformats.org/officeDocument/2006/relationships/image" Target="../media/image71.png"/><Relationship Id="rId2" Type="http://schemas.openxmlformats.org/officeDocument/2006/relationships/audio" Target="../media/audio2.wav"/><Relationship Id="rId16" Type="http://schemas.openxmlformats.org/officeDocument/2006/relationships/image" Target="../media/image70.jpe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9.png"/><Relationship Id="rId10" Type="http://schemas.microsoft.com/office/2007/relationships/hdphoto" Target="../media/hdphoto39.wdp"/><Relationship Id="rId19" Type="http://schemas.openxmlformats.org/officeDocument/2006/relationships/image" Target="../media/image72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microsoft.com/office/2007/relationships/hdphoto" Target="../media/hdphoto47.wdp"/><Relationship Id="rId3" Type="http://schemas.openxmlformats.org/officeDocument/2006/relationships/image" Target="../media/image26.png"/><Relationship Id="rId21" Type="http://schemas.openxmlformats.org/officeDocument/2006/relationships/image" Target="../media/image85.png"/><Relationship Id="rId7" Type="http://schemas.openxmlformats.org/officeDocument/2006/relationships/image" Target="../media/image67.png"/><Relationship Id="rId12" Type="http://schemas.microsoft.com/office/2007/relationships/hdphoto" Target="../media/hdphoto43.wdp"/><Relationship Id="rId17" Type="http://schemas.openxmlformats.org/officeDocument/2006/relationships/image" Target="../media/image82.png"/><Relationship Id="rId25" Type="http://schemas.openxmlformats.org/officeDocument/2006/relationships/image" Target="../media/image87.png"/><Relationship Id="rId2" Type="http://schemas.openxmlformats.org/officeDocument/2006/relationships/audio" Target="../media/audio1.wav"/><Relationship Id="rId16" Type="http://schemas.openxmlformats.org/officeDocument/2006/relationships/image" Target="../media/image81.png"/><Relationship Id="rId20" Type="http://schemas.microsoft.com/office/2007/relationships/hdphoto" Target="../media/hdphoto44.wdp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24" Type="http://schemas.microsoft.com/office/2007/relationships/hdphoto" Target="../media/hdphoto46.wdp"/><Relationship Id="rId5" Type="http://schemas.microsoft.com/office/2007/relationships/hdphoto" Target="../media/hdphoto42.wdp"/><Relationship Id="rId15" Type="http://schemas.openxmlformats.org/officeDocument/2006/relationships/image" Target="../media/image80.png"/><Relationship Id="rId23" Type="http://schemas.openxmlformats.org/officeDocument/2006/relationships/image" Target="../media/image86.png"/><Relationship Id="rId28" Type="http://schemas.microsoft.com/office/2007/relationships/hdphoto" Target="../media/hdphoto48.wdp"/><Relationship Id="rId10" Type="http://schemas.microsoft.com/office/2007/relationships/hdphoto" Target="../media/hdphoto16.wdp"/><Relationship Id="rId19" Type="http://schemas.openxmlformats.org/officeDocument/2006/relationships/image" Target="../media/image84.png"/><Relationship Id="rId4" Type="http://schemas.openxmlformats.org/officeDocument/2006/relationships/image" Target="../media/image74.png"/><Relationship Id="rId9" Type="http://schemas.openxmlformats.org/officeDocument/2006/relationships/image" Target="../media/image28.png"/><Relationship Id="rId14" Type="http://schemas.openxmlformats.org/officeDocument/2006/relationships/image" Target="../media/image79.png"/><Relationship Id="rId22" Type="http://schemas.microsoft.com/office/2007/relationships/hdphoto" Target="../media/hdphoto45.wdp"/><Relationship Id="rId27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13" Type="http://schemas.openxmlformats.org/officeDocument/2006/relationships/image" Target="../media/image67.png"/><Relationship Id="rId18" Type="http://schemas.openxmlformats.org/officeDocument/2006/relationships/image" Target="../media/image83.png"/><Relationship Id="rId26" Type="http://schemas.microsoft.com/office/2007/relationships/hdphoto" Target="../media/hdphoto51.wdp"/><Relationship Id="rId3" Type="http://schemas.openxmlformats.org/officeDocument/2006/relationships/image" Target="../media/image90.png"/><Relationship Id="rId21" Type="http://schemas.openxmlformats.org/officeDocument/2006/relationships/image" Target="../media/image85.png"/><Relationship Id="rId7" Type="http://schemas.openxmlformats.org/officeDocument/2006/relationships/image" Target="../media/image91.png"/><Relationship Id="rId12" Type="http://schemas.openxmlformats.org/officeDocument/2006/relationships/image" Target="../media/image53.png"/><Relationship Id="rId17" Type="http://schemas.openxmlformats.org/officeDocument/2006/relationships/image" Target="../media/image81.png"/><Relationship Id="rId25" Type="http://schemas.openxmlformats.org/officeDocument/2006/relationships/image" Target="../media/image95.png"/><Relationship Id="rId2" Type="http://schemas.openxmlformats.org/officeDocument/2006/relationships/audio" Target="../media/audio1.wav"/><Relationship Id="rId16" Type="http://schemas.openxmlformats.org/officeDocument/2006/relationships/image" Target="../media/image94.png"/><Relationship Id="rId20" Type="http://schemas.microsoft.com/office/2007/relationships/hdphoto" Target="../media/hdphoto4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50.wdp"/><Relationship Id="rId24" Type="http://schemas.microsoft.com/office/2007/relationships/hdphoto" Target="../media/hdphoto46.wdp"/><Relationship Id="rId5" Type="http://schemas.openxmlformats.org/officeDocument/2006/relationships/image" Target="../media/image28.png"/><Relationship Id="rId15" Type="http://schemas.microsoft.com/office/2007/relationships/hdphoto" Target="../media/hdphoto48.wdp"/><Relationship Id="rId23" Type="http://schemas.openxmlformats.org/officeDocument/2006/relationships/image" Target="../media/image86.png"/><Relationship Id="rId10" Type="http://schemas.openxmlformats.org/officeDocument/2006/relationships/image" Target="../media/image93.png"/><Relationship Id="rId19" Type="http://schemas.openxmlformats.org/officeDocument/2006/relationships/image" Target="../media/image84.png"/><Relationship Id="rId4" Type="http://schemas.openxmlformats.org/officeDocument/2006/relationships/image" Target="../media/image26.png"/><Relationship Id="rId9" Type="http://schemas.openxmlformats.org/officeDocument/2006/relationships/image" Target="../media/image92.png"/><Relationship Id="rId14" Type="http://schemas.openxmlformats.org/officeDocument/2006/relationships/image" Target="../media/image88.png"/><Relationship Id="rId22" Type="http://schemas.microsoft.com/office/2007/relationships/hdphoto" Target="../media/hdphoto4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106.png"/><Relationship Id="rId2" Type="http://schemas.openxmlformats.org/officeDocument/2006/relationships/audio" Target="../media/audio1.wav"/><Relationship Id="rId16" Type="http://schemas.microsoft.com/office/2007/relationships/hdphoto" Target="../media/hdphoto5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52.wdp"/><Relationship Id="rId11" Type="http://schemas.openxmlformats.org/officeDocument/2006/relationships/image" Target="../media/image102.png"/><Relationship Id="rId5" Type="http://schemas.openxmlformats.org/officeDocument/2006/relationships/image" Target="../media/image98.png"/><Relationship Id="rId15" Type="http://schemas.openxmlformats.org/officeDocument/2006/relationships/image" Target="../media/image105.png"/><Relationship Id="rId10" Type="http://schemas.microsoft.com/office/2007/relationships/hdphoto" Target="../media/hdphoto53.wdp"/><Relationship Id="rId4" Type="http://schemas.openxmlformats.org/officeDocument/2006/relationships/image" Target="../media/image97.jpeg"/><Relationship Id="rId9" Type="http://schemas.openxmlformats.org/officeDocument/2006/relationships/image" Target="../media/image101.png"/><Relationship Id="rId14" Type="http://schemas.microsoft.com/office/2007/relationships/hdphoto" Target="../media/hdphoto5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7955" y="116632"/>
            <a:ext cx="7514238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 smtClean="0"/>
              <a:t>города Иркутска детский сад «Сказка».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91880" y="63119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г. Иркутск, 2021-2022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6746" y="1484784"/>
            <a:ext cx="8997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Комплект интерактивных игровых фонов для детей старшего дошкольного возраста </a:t>
            </a:r>
          </a:p>
          <a:p>
            <a:r>
              <a:rPr lang="ru-RU" b="1" dirty="0" smtClean="0"/>
              <a:t>                                                                             </a:t>
            </a:r>
            <a:r>
              <a:rPr lang="ru-RU" b="1" i="1" dirty="0" smtClean="0"/>
              <a:t>по лексической теме «Весна. Признаки весны»</a:t>
            </a:r>
            <a:endParaRPr lang="ru-RU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248163" cy="317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73034" y="5120436"/>
            <a:ext cx="359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/>
              <a:t>Подготовила учитель-логопед</a:t>
            </a:r>
          </a:p>
          <a:p>
            <a:pPr algn="r"/>
            <a:r>
              <a:rPr lang="ru-RU" b="1" i="1" dirty="0" smtClean="0"/>
              <a:t>Дементьева Ю.Г. </a:t>
            </a:r>
            <a:endParaRPr lang="ru-RU" b="1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364648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464287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" y="431635"/>
            <a:ext cx="834911" cy="83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3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38000">
              <a:srgbClr val="D4DEFF"/>
            </a:gs>
            <a:gs pos="62000">
              <a:srgbClr val="D4DEFF"/>
            </a:gs>
            <a:gs pos="92000">
              <a:srgbClr val="92D050"/>
            </a:gs>
            <a:gs pos="82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site-deb05e7.1c-umi.ru/images/cms/data/dreamstime_m_253856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8" b="93250" l="4418" r="93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9" t="6187" r="6862" b="7511"/>
          <a:stretch/>
        </p:blipFill>
        <p:spPr bwMode="auto">
          <a:xfrm>
            <a:off x="7417892" y="2348880"/>
            <a:ext cx="1686757" cy="186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пля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" y="65481"/>
            <a:ext cx="863045" cy="7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6932" y="26040"/>
            <a:ext cx="70894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«За кем, за чем наблюдает Саша?»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и скажи за кем или за чем наблюдает Саша? Нажми на картинку, проверь себя.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(Саша наблюдает за ласточками. Саша наблюдает за льдиной.) и т.д. </a:t>
            </a:r>
          </a:p>
        </p:txBody>
      </p:sp>
      <p:pic>
        <p:nvPicPr>
          <p:cNvPr id="8" name="Ручеек" descr="https://ds05.infourok.ru/uploads/ex/03d4/000854bb-a2950927/hello_html_m18ceb3c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3" y="2924944"/>
            <a:ext cx="1416317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Ласточки"/>
          <p:cNvGrpSpPr/>
          <p:nvPr/>
        </p:nvGrpSpPr>
        <p:grpSpPr>
          <a:xfrm>
            <a:off x="323528" y="1078071"/>
            <a:ext cx="1351821" cy="1227899"/>
            <a:chOff x="2549324" y="4450054"/>
            <a:chExt cx="987526" cy="991985"/>
          </a:xfrm>
        </p:grpSpPr>
        <p:pic>
          <p:nvPicPr>
            <p:cNvPr id="10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952" y="4450054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087" y="4775627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324" y="5037885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Облако" descr="https://catherineasquithgallery.com/uploads/posts/2021-03/1614569874_9-p-oblaka-na-belom-fone-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944" y="930628"/>
            <a:ext cx="1620515" cy="12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1.bp.blogspot.com/-xrr1aYCOA2k/XqIZrJbsp6I/AAAAAAAAAQ4/B-R7ncNgmv4s9EQy-lJgHjS-Md9nSrpQgCEwYBhgL/s1600/depositphotos_90096174-stock-illustration-ice-floe-icon-symbol-desig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77" b="78875" l="3324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6" t="21671" r="1882" b="22827"/>
          <a:stretch/>
        </p:blipFill>
        <p:spPr bwMode="auto">
          <a:xfrm>
            <a:off x="4788024" y="2926755"/>
            <a:ext cx="2133354" cy="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нёзда"/>
          <p:cNvGrpSpPr/>
          <p:nvPr/>
        </p:nvGrpSpPr>
        <p:grpSpPr>
          <a:xfrm>
            <a:off x="2470199" y="2814914"/>
            <a:ext cx="1692188" cy="1398277"/>
            <a:chOff x="5959035" y="4509120"/>
            <a:chExt cx="1008112" cy="885621"/>
          </a:xfrm>
        </p:grpSpPr>
        <p:pic>
          <p:nvPicPr>
            <p:cNvPr id="17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035" y="4509120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091" y="4775627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035" y="5085184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Трава" descr="https://free-png.ru/wp-content/uploads/2021/12/free-png.ru-237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5" r="40555" b="28438"/>
          <a:stretch/>
        </p:blipFill>
        <p:spPr bwMode="auto">
          <a:xfrm>
            <a:off x="102966" y="4891368"/>
            <a:ext cx="3363277" cy="120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Деревья"/>
          <p:cNvGrpSpPr/>
          <p:nvPr/>
        </p:nvGrpSpPr>
        <p:grpSpPr>
          <a:xfrm>
            <a:off x="4030531" y="3948363"/>
            <a:ext cx="2125645" cy="2576981"/>
            <a:chOff x="7893334" y="2642647"/>
            <a:chExt cx="990180" cy="1074814"/>
          </a:xfrm>
        </p:grpSpPr>
        <p:pic>
          <p:nvPicPr>
            <p:cNvPr id="22" name="Дерево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334" y="2642647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Дерево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2780928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Дерево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600" y="3140968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4" name="Лебедь" descr="https://3.bp.blogspot.com/-SoThT5vkQdk/Wd-Ud47OcwI/AAAAAAAAB3M/HUgut8SEAIcr-YioCZo7DamBj-BZ9DwKACEwYBhgL/s1600/2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53" y="971262"/>
            <a:ext cx="2147236" cy="12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Утки"/>
          <p:cNvGrpSpPr/>
          <p:nvPr/>
        </p:nvGrpSpPr>
        <p:grpSpPr>
          <a:xfrm>
            <a:off x="6379543" y="5451410"/>
            <a:ext cx="2001642" cy="746826"/>
            <a:chOff x="6379543" y="5451410"/>
            <a:chExt cx="2001642" cy="746826"/>
          </a:xfrm>
        </p:grpSpPr>
        <p:pic>
          <p:nvPicPr>
            <p:cNvPr id="1036" name="Picture 12" descr="https://www.zaiushka.ru/wp-content/uploads/2020/04/%D0%A3%D1%82%D0%BA%D0%B0-%D0%BA%D0%B0%D1%80%D1%82%D0%B8%D0%BD%D0%BA%D0%B0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53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0" t="6277" r="9325"/>
            <a:stretch/>
          </p:blipFill>
          <p:spPr bwMode="auto">
            <a:xfrm>
              <a:off x="6379543" y="5459047"/>
              <a:ext cx="963293" cy="73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https://www.zaiushka.ru/wp-content/uploads/2020/04/%D0%A3%D1%82%D0%BA%D0%B0-%D0%BA%D0%B0%D1%80%D1%82%D0%B8%D0%BD%D0%BA%D0%B0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953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0" t="6277" r="9325"/>
            <a:stretch/>
          </p:blipFill>
          <p:spPr bwMode="auto">
            <a:xfrm>
              <a:off x="7417892" y="5451410"/>
              <a:ext cx="963293" cy="73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Сосульки"/>
          <p:cNvGrpSpPr/>
          <p:nvPr/>
        </p:nvGrpSpPr>
        <p:grpSpPr>
          <a:xfrm>
            <a:off x="7363570" y="547975"/>
            <a:ext cx="1200753" cy="1474950"/>
            <a:chOff x="4338975" y="4450054"/>
            <a:chExt cx="832829" cy="1023092"/>
          </a:xfrm>
        </p:grpSpPr>
        <p:grpSp>
          <p:nvGrpSpPr>
            <p:cNvPr id="31" name="Сосулька"/>
            <p:cNvGrpSpPr/>
            <p:nvPr/>
          </p:nvGrpSpPr>
          <p:grpSpPr>
            <a:xfrm>
              <a:off x="4338975" y="4453445"/>
              <a:ext cx="239764" cy="990885"/>
              <a:chOff x="4684820" y="681811"/>
              <a:chExt cx="535252" cy="1811085"/>
            </a:xfrm>
          </p:grpSpPr>
          <p:pic>
            <p:nvPicPr>
              <p:cNvPr id="42" name="Picture 20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" name="Группа 42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44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2" name="Сосулька"/>
            <p:cNvGrpSpPr/>
            <p:nvPr/>
          </p:nvGrpSpPr>
          <p:grpSpPr>
            <a:xfrm>
              <a:off x="4613255" y="4450054"/>
              <a:ext cx="239764" cy="990885"/>
              <a:chOff x="4684820" y="681811"/>
              <a:chExt cx="535252" cy="1811085"/>
            </a:xfrm>
          </p:grpSpPr>
          <p:pic>
            <p:nvPicPr>
              <p:cNvPr id="38" name="Picture 20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" name="Группа 38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40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3" name="Сосулька"/>
            <p:cNvGrpSpPr/>
            <p:nvPr/>
          </p:nvGrpSpPr>
          <p:grpSpPr>
            <a:xfrm>
              <a:off x="4932040" y="4482261"/>
              <a:ext cx="239764" cy="990885"/>
              <a:chOff x="4684820" y="681811"/>
              <a:chExt cx="535252" cy="1811085"/>
            </a:xfrm>
          </p:grpSpPr>
          <p:pic>
            <p:nvPicPr>
              <p:cNvPr id="34" name="Picture 20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Группа 34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36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1038" name="Ласточки Н" descr="https://catherineasquithgallery.com/uploads/posts/2021-03/1614555294_56-p-kartinka-lastochki-na-belom-fone-62.pn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"/>
          <a:stretch/>
        </p:blipFill>
        <p:spPr bwMode="auto">
          <a:xfrm>
            <a:off x="107504" y="1100649"/>
            <a:ext cx="1772508" cy="11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Облако Н" descr="https://minemshop.ru/images/1014333977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306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4" y="1038227"/>
            <a:ext cx="1776373" cy="10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Лебедь Н" descr="https://img2.freepng.ru/20190228/bxs/kisspng-duck-goose-swans-atlas-pro-djs-image-5c78a448457b27.8534990715514102482846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6613" b="93065" l="17667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9" t="6686" r="19388" b="4932"/>
          <a:stretch/>
        </p:blipFill>
        <p:spPr bwMode="auto">
          <a:xfrm>
            <a:off x="4561942" y="844345"/>
            <a:ext cx="1655522" cy="158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учеек Н" descr="https://ds05.infourok.ru/uploads/ex/03d4/000854bb-a2950927/hello_html_m18ceb3cd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1" y="2841238"/>
            <a:ext cx="1650805" cy="167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Льдина Н" descr="https://1.bp.blogspot.com/-xrr1aYCOA2k/XqIZrJbsp6I/AAAAAAAAAQ4/B-R7ncNgmv4s9EQy-lJgHjS-Md9nSrpQgCEwYBhgL/s1600/depositphotos_90096174-stock-illustration-ice-floe-icon-symbol-design.jpg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277" b="78875" l="3324" r="95699"/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6" t="21671" r="1882" b="22827"/>
          <a:stretch/>
        </p:blipFill>
        <p:spPr bwMode="auto">
          <a:xfrm>
            <a:off x="4716839" y="2924944"/>
            <a:ext cx="2287448" cy="85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Трава Н" descr="https://free-png.ru/wp-content/uploads/2021/12/free-png.ru-237.png"/>
          <p:cNvPicPr>
            <a:picLocks noChangeAspect="1" noChangeArrowheads="1"/>
          </p:cNvPicPr>
          <p:nvPr/>
        </p:nvPicPr>
        <p:blipFill rotWithShape="1">
          <a:blip r:embed="rId1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5" r="40555" b="28438"/>
          <a:stretch/>
        </p:blipFill>
        <p:spPr bwMode="auto">
          <a:xfrm>
            <a:off x="97658" y="4936677"/>
            <a:ext cx="3363277" cy="120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Деревья Н"/>
          <p:cNvGrpSpPr/>
          <p:nvPr/>
        </p:nvGrpSpPr>
        <p:grpSpPr>
          <a:xfrm>
            <a:off x="4028008" y="3970548"/>
            <a:ext cx="2125645" cy="2576981"/>
            <a:chOff x="7893334" y="2642647"/>
            <a:chExt cx="990180" cy="1074814"/>
          </a:xfrm>
        </p:grpSpPr>
        <p:pic>
          <p:nvPicPr>
            <p:cNvPr id="60" name="Дерево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334" y="2642647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Дерево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2780928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Дерево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600" y="3140968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3" name="Утки Н"/>
          <p:cNvGrpSpPr/>
          <p:nvPr/>
        </p:nvGrpSpPr>
        <p:grpSpPr>
          <a:xfrm>
            <a:off x="6395508" y="5455228"/>
            <a:ext cx="2001642" cy="746826"/>
            <a:chOff x="6379543" y="5451410"/>
            <a:chExt cx="2001642" cy="746826"/>
          </a:xfrm>
        </p:grpSpPr>
        <p:pic>
          <p:nvPicPr>
            <p:cNvPr id="64" name="Picture 12" descr="https://www.zaiushka.ru/wp-content/uploads/2020/04/%D0%A3%D1%82%D0%BA%D0%B0-%D0%BA%D0%B0%D1%80%D1%82%D0%B8%D0%BD%D0%BA%D0%B0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53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0" t="6277" r="9325"/>
            <a:stretch/>
          </p:blipFill>
          <p:spPr bwMode="auto">
            <a:xfrm>
              <a:off x="6379543" y="5459047"/>
              <a:ext cx="963293" cy="73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2" descr="https://www.zaiushka.ru/wp-content/uploads/2020/04/%D0%A3%D1%82%D0%BA%D0%B0-%D0%BA%D0%B0%D1%80%D1%82%D0%B8%D0%BD%D0%BA%D0%B0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953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0" t="6277" r="9325"/>
            <a:stretch/>
          </p:blipFill>
          <p:spPr bwMode="auto">
            <a:xfrm>
              <a:off x="7417892" y="5451410"/>
              <a:ext cx="963293" cy="73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Гнёзда Н"/>
          <p:cNvGrpSpPr/>
          <p:nvPr/>
        </p:nvGrpSpPr>
        <p:grpSpPr>
          <a:xfrm>
            <a:off x="2470199" y="2780928"/>
            <a:ext cx="1692188" cy="1398277"/>
            <a:chOff x="5959035" y="4509120"/>
            <a:chExt cx="1008112" cy="885621"/>
          </a:xfrm>
        </p:grpSpPr>
        <p:pic>
          <p:nvPicPr>
            <p:cNvPr id="67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035" y="4509120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091" y="4775627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035" y="5085184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Сосульки Н"/>
          <p:cNvGrpSpPr/>
          <p:nvPr/>
        </p:nvGrpSpPr>
        <p:grpSpPr>
          <a:xfrm>
            <a:off x="7346937" y="552864"/>
            <a:ext cx="1200750" cy="1474950"/>
            <a:chOff x="4338975" y="4450054"/>
            <a:chExt cx="832827" cy="1023092"/>
          </a:xfrm>
        </p:grpSpPr>
        <p:grpSp>
          <p:nvGrpSpPr>
            <p:cNvPr id="71" name="Сосулька"/>
            <p:cNvGrpSpPr/>
            <p:nvPr/>
          </p:nvGrpSpPr>
          <p:grpSpPr>
            <a:xfrm>
              <a:off x="4338975" y="4453445"/>
              <a:ext cx="239764" cy="990885"/>
              <a:chOff x="4684820" y="681811"/>
              <a:chExt cx="535252" cy="1811085"/>
            </a:xfrm>
          </p:grpSpPr>
          <p:pic>
            <p:nvPicPr>
              <p:cNvPr id="82" name="Picture 20"/>
              <p:cNvPicPr>
                <a:picLocks noChangeAspect="1" noChangeArrowheads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3779" b="98065" l="2811" r="89960"/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3" name="Группа 82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84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74194" b="87742" l="24900" r="60643"/>
                          </a14:imgEffect>
                          <a14:imgEffect>
                            <a14:artisticGlowEdges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7" cstate="print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74194" b="87742" l="24900" r="60643"/>
                          </a14:imgEffect>
                          <a14:imgEffect>
                            <a14:artisticGlowEdges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2" name="Сосулька"/>
            <p:cNvGrpSpPr/>
            <p:nvPr/>
          </p:nvGrpSpPr>
          <p:grpSpPr>
            <a:xfrm>
              <a:off x="4613255" y="4450054"/>
              <a:ext cx="239764" cy="990885"/>
              <a:chOff x="4684820" y="681811"/>
              <a:chExt cx="535252" cy="1811085"/>
            </a:xfrm>
          </p:grpSpPr>
          <p:pic>
            <p:nvPicPr>
              <p:cNvPr id="78" name="Picture 20"/>
              <p:cNvPicPr>
                <a:picLocks noChangeAspect="1" noChangeArrowheads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3779" b="98065" l="2811" r="89960"/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9" name="Группа 78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80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74194" b="87742" l="24900" r="60643"/>
                          </a14:imgEffect>
                          <a14:imgEffect>
                            <a14:artisticGlowEdges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74194" b="87742" l="24900" r="60643"/>
                          </a14:imgEffect>
                          <a14:imgEffect>
                            <a14:artisticGlowEdges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3" name="Сосулька"/>
            <p:cNvGrpSpPr/>
            <p:nvPr/>
          </p:nvGrpSpPr>
          <p:grpSpPr>
            <a:xfrm>
              <a:off x="4932038" y="4482261"/>
              <a:ext cx="239764" cy="990885"/>
              <a:chOff x="4684823" y="681811"/>
              <a:chExt cx="535253" cy="1811085"/>
            </a:xfrm>
          </p:grpSpPr>
          <p:pic>
            <p:nvPicPr>
              <p:cNvPr id="74" name="Picture 20"/>
              <p:cNvPicPr>
                <a:picLocks noChangeAspect="1" noChangeArrowheads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3779" b="98065" l="2811" r="89960"/>
                        </a14:imgEffect>
                        <a14:imgEffect>
                          <a14:artisticPaintStrok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3" y="681811"/>
                <a:ext cx="535253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5" name="Группа 74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76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74194" b="87742" l="24900" r="60643"/>
                          </a14:imgEffect>
                          <a14:imgEffect>
                            <a14:artisticGlowEdges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7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74194" b="87742" l="24900" r="60643"/>
                          </a14:imgEffect>
                          <a14:imgEffect>
                            <a14:artisticGlowEdges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1177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5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Капля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" y="65481"/>
            <a:ext cx="713580" cy="63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5930" y="51008"/>
            <a:ext cx="84980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 ком, о чём думает капелька?»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облачко и скажи о ком, о чём думает капелька?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думает о скворечниках. 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Капелька думает о деревьях.) и т.д. </a:t>
            </a:r>
          </a:p>
        </p:txBody>
      </p:sp>
      <p:sp>
        <p:nvSpPr>
          <p:cNvPr id="8" name="AutoShape 8" descr="https://uprostim.com/wp-content/uploads/2021/04/image032-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375161"/>
            <a:ext cx="1131554" cy="10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1" y="980728"/>
            <a:ext cx="1979504" cy="136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38" y="5365780"/>
            <a:ext cx="1131554" cy="10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71347"/>
            <a:ext cx="1979504" cy="136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02" y="5365780"/>
            <a:ext cx="1131554" cy="10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88" y="3971347"/>
            <a:ext cx="1979504" cy="136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94" y="2375161"/>
            <a:ext cx="1131554" cy="10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80" y="980728"/>
            <a:ext cx="1979504" cy="136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38" y="2375161"/>
            <a:ext cx="1131554" cy="10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1979504" cy="136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59" y="5365780"/>
            <a:ext cx="1131554" cy="10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45" y="3971347"/>
            <a:ext cx="1979504" cy="136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94" y="2375161"/>
            <a:ext cx="1131554" cy="10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8"/>
            <a:ext cx="1979504" cy="136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6" y="5365780"/>
            <a:ext cx="1131554" cy="10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32" y="3971347"/>
            <a:ext cx="1979504" cy="136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Ласточки"/>
          <p:cNvGrpSpPr/>
          <p:nvPr/>
        </p:nvGrpSpPr>
        <p:grpSpPr>
          <a:xfrm>
            <a:off x="307975" y="1052736"/>
            <a:ext cx="1351821" cy="1227899"/>
            <a:chOff x="2549324" y="4450054"/>
            <a:chExt cx="987526" cy="991985"/>
          </a:xfrm>
        </p:grpSpPr>
        <p:pic>
          <p:nvPicPr>
            <p:cNvPr id="37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952" y="4450054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087" y="4775627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324" y="5037885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Подснежники"/>
          <p:cNvGrpSpPr/>
          <p:nvPr/>
        </p:nvGrpSpPr>
        <p:grpSpPr>
          <a:xfrm>
            <a:off x="4926936" y="764704"/>
            <a:ext cx="1275256" cy="1524866"/>
            <a:chOff x="7041160" y="2431162"/>
            <a:chExt cx="1923328" cy="2077958"/>
          </a:xfrm>
        </p:grpSpPr>
        <p:pic>
          <p:nvPicPr>
            <p:cNvPr id="41" name="Picture 32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160" y="2431162"/>
              <a:ext cx="699192" cy="128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2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296" y="2431162"/>
              <a:ext cx="699192" cy="128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32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232" y="3223250"/>
              <a:ext cx="699192" cy="128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Скворечники"/>
          <p:cNvGrpSpPr/>
          <p:nvPr/>
        </p:nvGrpSpPr>
        <p:grpSpPr>
          <a:xfrm>
            <a:off x="2671253" y="1181828"/>
            <a:ext cx="1287929" cy="1095044"/>
            <a:chOff x="6908605" y="3753349"/>
            <a:chExt cx="1672815" cy="1431204"/>
          </a:xfrm>
        </p:grpSpPr>
        <p:pic>
          <p:nvPicPr>
            <p:cNvPr id="45" name="Picture 2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7" b="9938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908605" y="3753349"/>
              <a:ext cx="721953" cy="672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7" b="9938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7282723" y="4512234"/>
              <a:ext cx="721953" cy="672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2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7" b="9938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7859467" y="3776582"/>
              <a:ext cx="721953" cy="672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8" name="Проталина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57465" r="41460" b="8878"/>
          <a:stretch/>
        </p:blipFill>
        <p:spPr bwMode="auto">
          <a:xfrm>
            <a:off x="7039357" y="1196752"/>
            <a:ext cx="1868358" cy="88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307975" y="3901873"/>
            <a:ext cx="1692188" cy="1398277"/>
            <a:chOff x="5959035" y="4509120"/>
            <a:chExt cx="1008112" cy="885621"/>
          </a:xfrm>
        </p:grpSpPr>
        <p:pic>
          <p:nvPicPr>
            <p:cNvPr id="50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035" y="4509120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091" y="4775627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035" y="5085184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Группа 52"/>
          <p:cNvGrpSpPr/>
          <p:nvPr/>
        </p:nvGrpSpPr>
        <p:grpSpPr>
          <a:xfrm>
            <a:off x="2592496" y="3596096"/>
            <a:ext cx="1547456" cy="1849128"/>
            <a:chOff x="7893334" y="2642647"/>
            <a:chExt cx="990180" cy="1074814"/>
          </a:xfrm>
        </p:grpSpPr>
        <p:pic>
          <p:nvPicPr>
            <p:cNvPr id="54" name="Дерево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334" y="2642647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Дерево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2780928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Дерево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600" y="3140968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7" name="Сосульки"/>
          <p:cNvGrpSpPr/>
          <p:nvPr/>
        </p:nvGrpSpPr>
        <p:grpSpPr>
          <a:xfrm>
            <a:off x="5016936" y="4042282"/>
            <a:ext cx="1200753" cy="1474950"/>
            <a:chOff x="4338975" y="4450054"/>
            <a:chExt cx="832829" cy="1023092"/>
          </a:xfrm>
        </p:grpSpPr>
        <p:grpSp>
          <p:nvGrpSpPr>
            <p:cNvPr id="58" name="Сосулька"/>
            <p:cNvGrpSpPr/>
            <p:nvPr/>
          </p:nvGrpSpPr>
          <p:grpSpPr>
            <a:xfrm>
              <a:off x="4338975" y="4453445"/>
              <a:ext cx="239764" cy="990885"/>
              <a:chOff x="4684820" y="681811"/>
              <a:chExt cx="535252" cy="1811085"/>
            </a:xfrm>
          </p:grpSpPr>
          <p:pic>
            <p:nvPicPr>
              <p:cNvPr id="69" name="Picture 20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0" name="Группа 69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71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9" name="Сосулька"/>
            <p:cNvGrpSpPr/>
            <p:nvPr/>
          </p:nvGrpSpPr>
          <p:grpSpPr>
            <a:xfrm>
              <a:off x="4613255" y="4450054"/>
              <a:ext cx="239764" cy="990885"/>
              <a:chOff x="4684820" y="681811"/>
              <a:chExt cx="535252" cy="1811085"/>
            </a:xfrm>
          </p:grpSpPr>
          <p:pic>
            <p:nvPicPr>
              <p:cNvPr id="65" name="Picture 20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6" name="Группа 65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67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0" name="Сосулька"/>
            <p:cNvGrpSpPr/>
            <p:nvPr/>
          </p:nvGrpSpPr>
          <p:grpSpPr>
            <a:xfrm>
              <a:off x="4932040" y="4482261"/>
              <a:ext cx="239764" cy="990885"/>
              <a:chOff x="4684820" y="681811"/>
              <a:chExt cx="535252" cy="1811085"/>
            </a:xfrm>
          </p:grpSpPr>
          <p:pic>
            <p:nvPicPr>
              <p:cNvPr id="61" name="Picture 20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2" name="Группа 61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63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3" name="Группа 72"/>
          <p:cNvGrpSpPr/>
          <p:nvPr/>
        </p:nvGrpSpPr>
        <p:grpSpPr>
          <a:xfrm>
            <a:off x="7374894" y="3966869"/>
            <a:ext cx="1297666" cy="1334339"/>
            <a:chOff x="3248197" y="2708920"/>
            <a:chExt cx="925996" cy="936104"/>
          </a:xfrm>
        </p:grpSpPr>
        <p:pic>
          <p:nvPicPr>
            <p:cNvPr id="74" name="Ручеек" descr="https://ds05.infourok.ru/uploads/ex/03d4/000854bb-a2950927/hello_html_m18ceb3cd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197" y="2708920"/>
              <a:ext cx="424895" cy="43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Ручеек" descr="https://ds05.infourok.ru/uploads/ex/03d4/000854bb-a2950927/hello_html_m18ceb3cd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298" y="2996952"/>
              <a:ext cx="424895" cy="43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Ручеек" descr="https://ds05.infourok.ru/uploads/ex/03d4/000854bb-a2950927/hello_html_m18ceb3cd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403" y="3212976"/>
              <a:ext cx="424895" cy="43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/>
        </p:nvSpPr>
        <p:spPr>
          <a:xfrm>
            <a:off x="90323" y="3319097"/>
            <a:ext cx="2175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(Капля думает о ласточках.)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279372" y="3319096"/>
            <a:ext cx="236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(Капля думает о скворечниках.)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874737" y="3319096"/>
            <a:ext cx="1528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(Капля думает о ...)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323009" y="3296017"/>
            <a:ext cx="156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(Капля думает о ... 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03361" y="6351711"/>
            <a:ext cx="156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(Капля думает о ... 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03050" y="6351711"/>
            <a:ext cx="156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(Капля думает о ... 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872501" y="6376955"/>
            <a:ext cx="156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(Капля думает о ... 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260808" y="6338165"/>
            <a:ext cx="156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(Капля думает о ... 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38000">
              <a:srgbClr val="D4DEFF"/>
            </a:gs>
            <a:gs pos="62000">
              <a:srgbClr val="D4DEFF"/>
            </a:gs>
            <a:gs pos="92000">
              <a:srgbClr val="92D050"/>
            </a:gs>
            <a:gs pos="82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1" descr="image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2" b="41112" l="5365" r="4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6" r="48044" b="59153"/>
          <a:stretch/>
        </p:blipFill>
        <p:spPr bwMode="auto">
          <a:xfrm rot="5400000">
            <a:off x="6866778" y="1869984"/>
            <a:ext cx="2270920" cy="218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12" descr="image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2" b="41112" l="5365" r="4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6" r="48044" b="59153"/>
          <a:stretch/>
        </p:blipFill>
        <p:spPr bwMode="auto">
          <a:xfrm rot="5400000">
            <a:off x="2059747" y="1085615"/>
            <a:ext cx="2270920" cy="218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Капля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" y="65481"/>
            <a:ext cx="863045" cy="7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6932" y="26040"/>
            <a:ext cx="70894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 делает  скворец?»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меня, правильно нажми на картинку,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проверь себя, повтори.</a:t>
            </a:r>
          </a:p>
        </p:txBody>
      </p:sp>
      <p:pic>
        <p:nvPicPr>
          <p:cNvPr id="3074" name="14" descr="image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7" b="37674" l="53060" r="95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8" r="3279" b="60326"/>
          <a:stretch/>
        </p:blipFill>
        <p:spPr bwMode="auto">
          <a:xfrm rot="5400000">
            <a:off x="2015503" y="3233513"/>
            <a:ext cx="223267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1" descr="image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72" b="97220" l="7460" r="483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4" t="64022" r="50000"/>
          <a:stretch/>
        </p:blipFill>
        <p:spPr bwMode="auto">
          <a:xfrm rot="5400000">
            <a:off x="-22955" y="998747"/>
            <a:ext cx="206111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3" descr="image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692" b="97220" l="54820" r="9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2" t="60975" b="3661"/>
          <a:stretch/>
        </p:blipFill>
        <p:spPr bwMode="auto">
          <a:xfrm rot="5400000">
            <a:off x="-20896" y="3376695"/>
            <a:ext cx="2253682" cy="185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4" descr="image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7" b="37674" l="53060" r="95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8" r="3279" b="60326"/>
          <a:stretch/>
        </p:blipFill>
        <p:spPr bwMode="auto">
          <a:xfrm rot="5400000">
            <a:off x="6854737" y="4331737"/>
            <a:ext cx="2232673" cy="215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3" descr="image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692" b="97220" l="54820" r="9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2" t="60975"/>
          <a:stretch/>
        </p:blipFill>
        <p:spPr bwMode="auto">
          <a:xfrm rot="5400000">
            <a:off x="4750076" y="4381618"/>
            <a:ext cx="2253682" cy="203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1" descr="image1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472" b="97220" l="7460" r="483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4" t="64022" r="50000"/>
          <a:stretch/>
        </p:blipFill>
        <p:spPr bwMode="auto">
          <a:xfrm rot="5400000">
            <a:off x="4765578" y="2130127"/>
            <a:ext cx="2061117" cy="18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4572000" y="65480"/>
            <a:ext cx="0" cy="67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15" y="5589240"/>
            <a:ext cx="4464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картинку, где скворец залетел в скворечник.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сделал скворец?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(Скворец залетел в скворечник)</a:t>
            </a:r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4535" y="575102"/>
            <a:ext cx="4464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картинку, где скворец вылетел из скворечника.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сделал скворец?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(Скворец вылетел из скворечника)</a:t>
            </a:r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Галочка 11" descr="https://svg-clipart.com/clipart/blue/vlhcngD-check-mark-blue-clipart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21025" b="19941"/>
          <a:stretch/>
        </p:blipFill>
        <p:spPr bwMode="auto">
          <a:xfrm>
            <a:off x="644298" y="4096789"/>
            <a:ext cx="1263406" cy="1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Галочка 21" descr="https://svg-clipart.com/clipart/blue/vlhcngD-check-mark-blue-clipart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21025" b="19941"/>
          <a:stretch/>
        </p:blipFill>
        <p:spPr bwMode="auto">
          <a:xfrm>
            <a:off x="7784939" y="5240800"/>
            <a:ext cx="1263406" cy="1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Крестик 11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72172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Крестик 12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44" y="2035671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Крестик 14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44" y="4571165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Крестик 21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91271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Крестик 22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197296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Крестик 23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57048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9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38000">
              <a:srgbClr val="D4DEFF"/>
            </a:gs>
            <a:gs pos="62000">
              <a:srgbClr val="D4DEFF"/>
            </a:gs>
            <a:gs pos="92000">
              <a:srgbClr val="92D050"/>
            </a:gs>
            <a:gs pos="82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2" descr="image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2" b="41112" l="5365" r="4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6" r="48044" b="59153"/>
          <a:stretch/>
        </p:blipFill>
        <p:spPr bwMode="auto">
          <a:xfrm rot="5400000">
            <a:off x="2151621" y="858488"/>
            <a:ext cx="2270920" cy="218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Капля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" y="65481"/>
            <a:ext cx="863045" cy="7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14" descr="image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7" b="37674" l="53060" r="95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8" r="3279" b="60326"/>
          <a:stretch/>
        </p:blipFill>
        <p:spPr bwMode="auto">
          <a:xfrm rot="5400000">
            <a:off x="2015503" y="3233513"/>
            <a:ext cx="223267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1" descr="image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72" b="97220" l="7460" r="483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4" t="64022" r="50000"/>
          <a:stretch/>
        </p:blipFill>
        <p:spPr bwMode="auto">
          <a:xfrm rot="5400000">
            <a:off x="-22955" y="998747"/>
            <a:ext cx="206111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3" descr="image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692" b="97220" l="54820" r="9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2" t="60975" b="3661"/>
          <a:stretch/>
        </p:blipFill>
        <p:spPr bwMode="auto">
          <a:xfrm rot="5400000">
            <a:off x="-197943" y="3396330"/>
            <a:ext cx="2253682" cy="181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4" descr="image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7" b="37674" l="53060" r="95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8" r="3279" b="60326"/>
          <a:stretch/>
        </p:blipFill>
        <p:spPr bwMode="auto">
          <a:xfrm rot="5400000">
            <a:off x="6956825" y="4373665"/>
            <a:ext cx="2232673" cy="207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3" descr="image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692" b="97220" l="54820" r="9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2" t="60975"/>
          <a:stretch/>
        </p:blipFill>
        <p:spPr bwMode="auto">
          <a:xfrm rot="5400000">
            <a:off x="4804537" y="4381617"/>
            <a:ext cx="2253682" cy="203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1" descr="image1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472" b="97220" l="7460" r="483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4" t="64022" r="50000"/>
          <a:stretch/>
        </p:blipFill>
        <p:spPr bwMode="auto">
          <a:xfrm rot="5400000">
            <a:off x="4781560" y="2146110"/>
            <a:ext cx="2061117" cy="184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22" descr="image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2" b="41112" l="5365" r="4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6" r="48044" b="59153"/>
          <a:stretch/>
        </p:blipFill>
        <p:spPr bwMode="auto">
          <a:xfrm rot="5400000">
            <a:off x="6849687" y="1910070"/>
            <a:ext cx="2270920" cy="218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4572000" y="65480"/>
            <a:ext cx="0" cy="67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15" y="5589240"/>
            <a:ext cx="4464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картинку, где скворец улетел от скворечника.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сделал скворец? 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(Скворец улетел от скворечника)</a:t>
            </a:r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3434" y="836712"/>
            <a:ext cx="4464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картинку, где скворец прилетел к скворечнику.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сделал скворец?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(Скворец прилетел к скворечнику)</a:t>
            </a:r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Галочка 12" descr="https://svg-clipart.com/clipart/blue/vlhcngD-check-mark-blue-clipart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21025" b="19941"/>
          <a:stretch/>
        </p:blipFill>
        <p:spPr bwMode="auto">
          <a:xfrm>
            <a:off x="2699792" y="1772816"/>
            <a:ext cx="1263406" cy="1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Галочка 21" descr="https://svg-clipart.com/clipart/blue/vlhcngD-check-mark-blue-clipart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21025" b="19941"/>
          <a:stretch/>
        </p:blipFill>
        <p:spPr bwMode="auto">
          <a:xfrm>
            <a:off x="5630397" y="2780928"/>
            <a:ext cx="1263406" cy="1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Крестик 11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9" y="2083253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Крестик 13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Крестик 14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46999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Крестик 22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197296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Крестик 24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5" y="5589240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Крестик 23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589240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66932" y="26040"/>
            <a:ext cx="70894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 делает  скворец?»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меня, правильно нажми на картинку,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проверь себя, повтори.</a:t>
            </a:r>
          </a:p>
        </p:txBody>
      </p:sp>
    </p:spTree>
    <p:extLst>
      <p:ext uri="{BB962C8B-B14F-4D97-AF65-F5344CB8AC3E}">
        <p14:creationId xmlns:p14="http://schemas.microsoft.com/office/powerpoint/2010/main" val="18351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5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imag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6" y="1698823"/>
            <a:ext cx="2834079" cy="38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Капля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3"/>
            <a:ext cx="631648" cy="56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343" y="-48943"/>
            <a:ext cx="84896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 было сначала, что потом?»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на картинки. Определи, что было сначала, что потом? Найди первую картинку - нажми цифру 1, найди вторую картинку – нажми цифру 2, найди третью картинку – нажми цифру три. 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на картинки, расскажи историю.</a:t>
            </a:r>
          </a:p>
        </p:txBody>
      </p:sp>
      <p:pic>
        <p:nvPicPr>
          <p:cNvPr id="4099" name="Picture 3" descr="imag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92" y="2636912"/>
            <a:ext cx="2800396" cy="392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age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6" y="2257287"/>
            <a:ext cx="2830091" cy="390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21" descr="https://clipart-best.com/img/number-1/number-1-clip-art-39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9" r="39059"/>
          <a:stretch/>
        </p:blipFill>
        <p:spPr bwMode="auto">
          <a:xfrm>
            <a:off x="395536" y="828655"/>
            <a:ext cx="382037" cy="9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22" descr="https://clipart-best.com/img/number-2/number-2-clip-art-47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4" r="33005"/>
          <a:stretch/>
        </p:blipFill>
        <p:spPr bwMode="auto">
          <a:xfrm>
            <a:off x="1115616" y="818019"/>
            <a:ext cx="506148" cy="9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23" descr="https://clipart-best.com/img/number-3/number-3-clip-art-49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1" r="32303"/>
          <a:stretch/>
        </p:blipFill>
        <p:spPr bwMode="auto">
          <a:xfrm>
            <a:off x="1979712" y="779826"/>
            <a:ext cx="568901" cy="9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31" descr="https://clipart-best.com/img/number-1/number-1-clip-art-39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9" r="39059"/>
          <a:stretch/>
        </p:blipFill>
        <p:spPr bwMode="auto">
          <a:xfrm>
            <a:off x="3447051" y="1357847"/>
            <a:ext cx="382037" cy="9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2" descr="https://clipart-best.com/img/number-2/number-2-clip-art-47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4" r="33005"/>
          <a:stretch/>
        </p:blipFill>
        <p:spPr bwMode="auto">
          <a:xfrm>
            <a:off x="4281876" y="1347211"/>
            <a:ext cx="506148" cy="9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33" descr="https://clipart-best.com/img/number-3/number-3-clip-art-49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1" r="32303"/>
          <a:stretch/>
        </p:blipFill>
        <p:spPr bwMode="auto">
          <a:xfrm>
            <a:off x="5155227" y="1309018"/>
            <a:ext cx="568901" cy="9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1" descr="https://clipart-best.com/img/number-1/number-1-clip-art-39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9" r="39059"/>
          <a:stretch/>
        </p:blipFill>
        <p:spPr bwMode="auto">
          <a:xfrm>
            <a:off x="6444208" y="1708624"/>
            <a:ext cx="382037" cy="9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" descr="https://clipart-best.com/img/number-2/number-2-clip-art-47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4" r="33005"/>
          <a:stretch/>
        </p:blipFill>
        <p:spPr bwMode="auto">
          <a:xfrm>
            <a:off x="7164288" y="1697988"/>
            <a:ext cx="506148" cy="9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3" descr="https://clipart-best.com/img/number-3/number-3-clip-art-49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1" r="32303"/>
          <a:stretch/>
        </p:blipFill>
        <p:spPr bwMode="auto">
          <a:xfrm>
            <a:off x="8028384" y="1659795"/>
            <a:ext cx="568901" cy="9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Крестик 12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86" y="1772816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Крестик 13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00" y="1772816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Крестик 31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Крестик 33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Крестик 21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0" y="836712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Крестик 23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36" y="836712"/>
            <a:ext cx="792068" cy="79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7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38000">
              <a:srgbClr val="D4DEFF"/>
            </a:gs>
            <a:gs pos="62000">
              <a:srgbClr val="D4DEFF"/>
            </a:gs>
            <a:gs pos="92000">
              <a:srgbClr val="92D050"/>
            </a:gs>
            <a:gs pos="82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1259632" y="332656"/>
            <a:ext cx="5040560" cy="4032448"/>
            <a:chOff x="1763688" y="1124744"/>
            <a:chExt cx="4499992" cy="3455352"/>
          </a:xfrm>
        </p:grpSpPr>
        <p:pic>
          <p:nvPicPr>
            <p:cNvPr id="5124" name="Picture 4" descr="https://flyclipart.com/thumb2/water-drop-clipart-happy-720517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11" b="95969" l="7381" r="911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124744"/>
              <a:ext cx="4499992" cy="3455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https://flyclipart.com/thumb2/water-drop-clipart-happy-720517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930" b="62481" l="47500" r="748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90" t="40306" r="24458" b="36500"/>
            <a:stretch/>
          </p:blipFill>
          <p:spPr bwMode="auto">
            <a:xfrm>
              <a:off x="3779912" y="2492896"/>
              <a:ext cx="1438275" cy="86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1187624" y="3933056"/>
            <a:ext cx="66806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Молодец !!!</a:t>
            </a:r>
            <a:endParaRPr lang="ru-RU" sz="9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Управляющая кнопка: в начало 9">
            <a:hlinkClick r:id="" action="ppaction://hlinkshowjump?jump=firstslide" highlightClick="1"/>
          </p:cNvPr>
          <p:cNvSpPr/>
          <p:nvPr/>
        </p:nvSpPr>
        <p:spPr>
          <a:xfrm>
            <a:off x="7020272" y="6628710"/>
            <a:ext cx="720080" cy="184666"/>
          </a:xfrm>
          <a:prstGeom prst="actionButtonBeginning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166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Рекомендации для родителей.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312" y="569332"/>
            <a:ext cx="88821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Уважаемые родители !</a:t>
            </a:r>
          </a:p>
          <a:p>
            <a:r>
              <a:rPr lang="ru-RU" sz="1400" dirty="0" smtClean="0"/>
              <a:t>Представленный комплект игровых фонов, поможет вашим детям в интересной и непринуждённой форме, </a:t>
            </a:r>
          </a:p>
          <a:p>
            <a:r>
              <a:rPr lang="ru-RU" sz="1400" dirty="0" smtClean="0"/>
              <a:t>закреплять свои знания и речевые компоненты по теме «Весна, признаки весны». Игровой фон представлен из</a:t>
            </a:r>
          </a:p>
          <a:p>
            <a:r>
              <a:rPr lang="ru-RU" sz="1400" dirty="0" smtClean="0"/>
              <a:t>инструкции, которую Вы зачитываете своему ребёнку и самого  игрового задания, которое выполняет </a:t>
            </a:r>
            <a:r>
              <a:rPr lang="ru-RU" sz="1400" dirty="0" smtClean="0"/>
              <a:t>ребёнок, </a:t>
            </a:r>
            <a:r>
              <a:rPr lang="ru-RU" sz="1400" b="1" dirty="0" smtClean="0"/>
              <a:t>обязательно проговаривая вслух</a:t>
            </a:r>
            <a:r>
              <a:rPr lang="ru-RU" sz="1400" dirty="0" smtClean="0"/>
              <a:t>. </a:t>
            </a:r>
          </a:p>
          <a:p>
            <a:r>
              <a:rPr lang="ru-RU" sz="1400" b="1" dirty="0" smtClean="0"/>
              <a:t>Системные требования к работе с игровыми фонами: </a:t>
            </a:r>
            <a:r>
              <a:rPr lang="ru-RU" sz="1400" dirty="0" smtClean="0"/>
              <a:t>операционная система</a:t>
            </a:r>
            <a:r>
              <a:rPr lang="en-US" sz="1400" dirty="0" smtClean="0"/>
              <a:t> </a:t>
            </a:r>
            <a:r>
              <a:rPr lang="en-US" sz="1400" dirty="0"/>
              <a:t>Windows</a:t>
            </a:r>
            <a:r>
              <a:rPr lang="ru-RU" sz="1400" dirty="0"/>
              <a:t> 7 и выше</a:t>
            </a:r>
            <a:r>
              <a:rPr lang="ru-RU" sz="1400" dirty="0" smtClean="0"/>
              <a:t>, компьютер (ноутбук),  </a:t>
            </a:r>
            <a:r>
              <a:rPr lang="ru-RU" sz="1400" dirty="0"/>
              <a:t>наличие колонок  или  </a:t>
            </a:r>
            <a:r>
              <a:rPr lang="ru-RU" sz="1400" dirty="0" smtClean="0"/>
              <a:t>наушников, мышка. </a:t>
            </a:r>
          </a:p>
          <a:p>
            <a:r>
              <a:rPr lang="ru-RU" sz="1400" dirty="0" smtClean="0"/>
              <a:t>Важно выполнять рекомендации в использовании интерактивного оборудования. Продолжительность непрерывного использования экрана не должна превышать для детей 5 – 7 лет 5 – 7 минут.</a:t>
            </a:r>
          </a:p>
          <a:p>
            <a:r>
              <a:rPr lang="ru-RU" sz="1400" dirty="0"/>
              <a:t>Чтобы запустить игру, необходимо перевести презентацию в режим просмотра, нажав кнопку </a:t>
            </a:r>
            <a:r>
              <a:rPr lang="ru-RU" sz="1400" b="1" dirty="0"/>
              <a:t>«</a:t>
            </a:r>
            <a:r>
              <a:rPr lang="en-US" sz="1400" b="1" dirty="0"/>
              <a:t>F</a:t>
            </a:r>
            <a:r>
              <a:rPr lang="en-US" sz="1100" b="1" dirty="0"/>
              <a:t>5</a:t>
            </a:r>
            <a:r>
              <a:rPr lang="ru-RU" sz="1400" b="1" dirty="0"/>
              <a:t>» </a:t>
            </a:r>
            <a:r>
              <a:rPr lang="ru-RU" sz="1400" dirty="0"/>
              <a:t>или  мышкой внизу справа на панели нажать кнопку </a:t>
            </a:r>
            <a:r>
              <a:rPr lang="ru-RU" sz="1400" b="1" dirty="0"/>
              <a:t>«Показ слайдов»                           </a:t>
            </a:r>
          </a:p>
          <a:p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каждом игровом фоне чётко читаем инструкцию ребёнку, следим, чтобы ребёнок проговаривал вслух, опираемся на предполагаемый ответ ребёнка в скобках. </a:t>
            </a:r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00" y="2780928"/>
            <a:ext cx="1036637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580112" y="2848976"/>
            <a:ext cx="576064" cy="16748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73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belyi\Desktop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4"/>
            <a:ext cx="9204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Ручеек" descr="https://ds05.infourok.ru/uploads/ex/03d4/000854bb-a2950927/hello_html_m18ceb3c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97152"/>
            <a:ext cx="410445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Птицы"/>
          <p:cNvGrpSpPr/>
          <p:nvPr/>
        </p:nvGrpSpPr>
        <p:grpSpPr>
          <a:xfrm>
            <a:off x="2737974" y="171971"/>
            <a:ext cx="2986154" cy="2768167"/>
            <a:chOff x="894773" y="89104"/>
            <a:chExt cx="2986154" cy="2768167"/>
          </a:xfrm>
        </p:grpSpPr>
        <p:pic>
          <p:nvPicPr>
            <p:cNvPr id="2068" name="Picture 20" descr="https://miro.medium.com/max/800/1*szUcHWQyVeie__nAFuGJTw.jpe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86024" y="1196752"/>
              <a:ext cx="494903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0" descr="https://miro.medium.com/max/800/1*szUcHWQyVeie__nAFuGJTw.jpe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47664" y="389142"/>
              <a:ext cx="571500" cy="50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0" descr="https://miro.medium.com/max/800/1*szUcHWQyVeie__nAFuGJTw.jpe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39355" y="1700808"/>
              <a:ext cx="552450" cy="56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0" descr="https://miro.medium.com/max/800/1*szUcHWQyVeie__nAFuGJTw.jpe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0586" y="591183"/>
              <a:ext cx="495300" cy="60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0" descr="https://miro.medium.com/max/800/1*szUcHWQyVeie__nAFuGJTw.jpe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13036" y="980728"/>
              <a:ext cx="542925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https://miro.medium.com/max/800/1*szUcHWQyVeie__nAFuGJTw.jpe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91805" y="1412776"/>
              <a:ext cx="600075" cy="56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0" descr="https://miro.medium.com/max/800/1*szUcHWQyVeie__nAFuGJTw.jpe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94773" y="89104"/>
              <a:ext cx="571500" cy="60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0" descr="https://miro.medium.com/max/800/1*szUcHWQyVeie__nAFuGJTw.jpe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65177" y="2269933"/>
              <a:ext cx="474031" cy="58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0" descr="https://miro.medium.com/max/800/1*szUcHWQyVeie__nAFuGJTw.jpe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39208" y="2060848"/>
              <a:ext cx="500147" cy="506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Проталины"/>
          <p:cNvGrpSpPr/>
          <p:nvPr/>
        </p:nvGrpSpPr>
        <p:grpSpPr>
          <a:xfrm>
            <a:off x="35496" y="5562509"/>
            <a:ext cx="1447800" cy="1160313"/>
            <a:chOff x="35496" y="5562509"/>
            <a:chExt cx="1447800" cy="1160313"/>
          </a:xfrm>
        </p:grpSpPr>
        <p:pic>
          <p:nvPicPr>
            <p:cNvPr id="28" name="Picture 12" descr="https://img.labirint.ru/rcimg/e06dfb30bd0b2b85a0263758c810e0bc/1920x1080/comments_pic/0942/06labgi0l1255397181.jpg?1255397208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990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496" y="6237312"/>
              <a:ext cx="1447800" cy="48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https://img.labirint.ru/rcimg/e06dfb30bd0b2b85a0263758c810e0bc/1920x1080/comments_pic/0942/06labgi0l1255397181.jpg?1255397208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990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496" y="5562509"/>
              <a:ext cx="1447800" cy="48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Подснежник"/>
          <p:cNvGrpSpPr/>
          <p:nvPr/>
        </p:nvGrpSpPr>
        <p:grpSpPr>
          <a:xfrm>
            <a:off x="1547664" y="5268908"/>
            <a:ext cx="1447800" cy="1120804"/>
            <a:chOff x="1282987" y="5268908"/>
            <a:chExt cx="1447800" cy="1120804"/>
          </a:xfrm>
        </p:grpSpPr>
        <p:pic>
          <p:nvPicPr>
            <p:cNvPr id="29" name="Picture 12" descr="https://img.labirint.ru/rcimg/e06dfb30bd0b2b85a0263758c810e0bc/1920x1080/comments_pic/0942/06labgi0l1255397181.jpg?1255397208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9904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82987" y="5904202"/>
              <a:ext cx="1447800" cy="48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703" y="5268908"/>
              <a:ext cx="1059740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75" name="Дерево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09" y="1840365"/>
            <a:ext cx="2910319" cy="338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Ветка и скворечник"/>
          <p:cNvGrpSpPr/>
          <p:nvPr/>
        </p:nvGrpSpPr>
        <p:grpSpPr>
          <a:xfrm>
            <a:off x="81436" y="2420855"/>
            <a:ext cx="1826268" cy="1570434"/>
            <a:chOff x="2601445" y="2794669"/>
            <a:chExt cx="1826268" cy="1570434"/>
          </a:xfrm>
        </p:grpSpPr>
        <p:pic>
          <p:nvPicPr>
            <p:cNvPr id="2079" name="Picture 31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9781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514241">
              <a:off x="2601445" y="2794669"/>
              <a:ext cx="1826268" cy="1517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6" name="Picture 28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617" b="9938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2987824" y="3692784"/>
              <a:ext cx="721953" cy="672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84" name="Сосульки" descr="https://toppng.com/uploads/preview/icicle-png-115539950033tfyxxzoiw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9" b="89872" l="0" r="9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79593"/>
            <a:ext cx="1233378" cy="12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Мальчик и кор"/>
          <p:cNvGrpSpPr/>
          <p:nvPr/>
        </p:nvGrpSpPr>
        <p:grpSpPr>
          <a:xfrm>
            <a:off x="3023284" y="4407656"/>
            <a:ext cx="2566889" cy="1596597"/>
            <a:chOff x="3023284" y="4407656"/>
            <a:chExt cx="2566889" cy="1596597"/>
          </a:xfrm>
        </p:grpSpPr>
        <p:pic>
          <p:nvPicPr>
            <p:cNvPr id="2085" name="Picture 37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0" b="99074" l="10000" r="91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284" y="4407656"/>
              <a:ext cx="1044660" cy="1253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8" name="Picture 40" descr="https://1.bp.blogspot.com/-pu10fuUPOBE/YHu-vXt8FvI/AAAAAAAABo8/4Jbzupze5PQoqPLS1UzMirwrmbfvZRnJACLcBGAsYHQ/s1024/%25D0%25BA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2143" b="90000" l="6348" r="945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151" y="5469667"/>
              <a:ext cx="782022" cy="534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Капля 11"/>
          <p:cNvGrpSpPr/>
          <p:nvPr/>
        </p:nvGrpSpPr>
        <p:grpSpPr>
          <a:xfrm>
            <a:off x="5698935" y="5194878"/>
            <a:ext cx="1346528" cy="1454780"/>
            <a:chOff x="5698935" y="5194878"/>
            <a:chExt cx="1346528" cy="1454780"/>
          </a:xfrm>
        </p:grpSpPr>
        <p:pic>
          <p:nvPicPr>
            <p:cNvPr id="59" name="Капля 8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8936" y="5446379"/>
              <a:ext cx="1346527" cy="120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5698935" y="5194878"/>
              <a:ext cx="39305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1</a:t>
              </a:r>
              <a:endParaRPr lang="ru-RU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12" name="Капля 2"/>
          <p:cNvGrpSpPr/>
          <p:nvPr/>
        </p:nvGrpSpPr>
        <p:grpSpPr>
          <a:xfrm>
            <a:off x="127673" y="5078048"/>
            <a:ext cx="1349695" cy="1454431"/>
            <a:chOff x="35496" y="5089718"/>
            <a:chExt cx="1349695" cy="1454431"/>
          </a:xfrm>
        </p:grpSpPr>
        <p:pic>
          <p:nvPicPr>
            <p:cNvPr id="53" name="Капля 3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4" y="5340870"/>
              <a:ext cx="1346527" cy="120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Прямоугольник 62"/>
            <p:cNvSpPr/>
            <p:nvPr/>
          </p:nvSpPr>
          <p:spPr>
            <a:xfrm>
              <a:off x="35496" y="5089718"/>
              <a:ext cx="39305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2</a:t>
              </a:r>
              <a:endParaRPr lang="ru-RU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31" name="Капля 3"/>
          <p:cNvGrpSpPr/>
          <p:nvPr/>
        </p:nvGrpSpPr>
        <p:grpSpPr>
          <a:xfrm>
            <a:off x="1659284" y="4961420"/>
            <a:ext cx="1372229" cy="1471059"/>
            <a:chOff x="1659284" y="4961420"/>
            <a:chExt cx="1372229" cy="1471059"/>
          </a:xfrm>
        </p:grpSpPr>
        <p:pic>
          <p:nvPicPr>
            <p:cNvPr id="54" name="Капля 4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986" y="5229200"/>
              <a:ext cx="1346527" cy="120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Прямоугольник 64"/>
            <p:cNvSpPr/>
            <p:nvPr/>
          </p:nvSpPr>
          <p:spPr>
            <a:xfrm>
              <a:off x="1659284" y="4961420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3</a:t>
              </a:r>
              <a:endParaRPr lang="ru-RU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15" name="Капля 4"/>
          <p:cNvGrpSpPr/>
          <p:nvPr/>
        </p:nvGrpSpPr>
        <p:grpSpPr>
          <a:xfrm>
            <a:off x="7196104" y="2301858"/>
            <a:ext cx="1346527" cy="1460688"/>
            <a:chOff x="7196104" y="2301858"/>
            <a:chExt cx="1346527" cy="1460688"/>
          </a:xfrm>
        </p:grpSpPr>
        <p:pic>
          <p:nvPicPr>
            <p:cNvPr id="57" name="Капля 7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104" y="2559267"/>
              <a:ext cx="1346527" cy="120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Прямоугольник 65"/>
            <p:cNvSpPr/>
            <p:nvPr/>
          </p:nvSpPr>
          <p:spPr>
            <a:xfrm>
              <a:off x="7196104" y="2301858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4</a:t>
              </a:r>
              <a:endParaRPr lang="ru-RU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14" name="Капля 5"/>
          <p:cNvGrpSpPr/>
          <p:nvPr/>
        </p:nvGrpSpPr>
        <p:grpSpPr>
          <a:xfrm>
            <a:off x="6227495" y="3787205"/>
            <a:ext cx="1378083" cy="1495667"/>
            <a:chOff x="6227495" y="3787205"/>
            <a:chExt cx="1378083" cy="1495667"/>
          </a:xfrm>
        </p:grpSpPr>
        <p:pic>
          <p:nvPicPr>
            <p:cNvPr id="56" name="Капля 6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051" y="4079593"/>
              <a:ext cx="1346527" cy="120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Прямоугольник 66"/>
            <p:cNvSpPr/>
            <p:nvPr/>
          </p:nvSpPr>
          <p:spPr>
            <a:xfrm>
              <a:off x="6227495" y="3787205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5</a:t>
              </a:r>
              <a:endParaRPr lang="ru-RU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32" name="Капля 6"/>
          <p:cNvGrpSpPr/>
          <p:nvPr/>
        </p:nvGrpSpPr>
        <p:grpSpPr>
          <a:xfrm>
            <a:off x="190069" y="2563953"/>
            <a:ext cx="1357595" cy="1464850"/>
            <a:chOff x="200838" y="2614743"/>
            <a:chExt cx="1357595" cy="1464850"/>
          </a:xfrm>
        </p:grpSpPr>
        <p:pic>
          <p:nvPicPr>
            <p:cNvPr id="52" name="Капля 2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06" y="2876314"/>
              <a:ext cx="1346527" cy="120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Прямоугольник 67"/>
            <p:cNvSpPr/>
            <p:nvPr/>
          </p:nvSpPr>
          <p:spPr>
            <a:xfrm>
              <a:off x="200838" y="2614743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6</a:t>
              </a:r>
              <a:endParaRPr lang="ru-RU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27" name="Капля 8"/>
          <p:cNvGrpSpPr/>
          <p:nvPr/>
        </p:nvGrpSpPr>
        <p:grpSpPr>
          <a:xfrm>
            <a:off x="3140147" y="3962226"/>
            <a:ext cx="1346527" cy="1495667"/>
            <a:chOff x="3140147" y="3962226"/>
            <a:chExt cx="1346527" cy="1495667"/>
          </a:xfrm>
        </p:grpSpPr>
        <p:pic>
          <p:nvPicPr>
            <p:cNvPr id="55" name="Капля 5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147" y="4254614"/>
              <a:ext cx="1346527" cy="120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" name="Прямоугольник 69"/>
            <p:cNvSpPr/>
            <p:nvPr/>
          </p:nvSpPr>
          <p:spPr>
            <a:xfrm>
              <a:off x="3152558" y="3962226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8</a:t>
              </a:r>
              <a:endParaRPr lang="ru-RU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pic>
        <p:nvPicPr>
          <p:cNvPr id="2090" name="Скворец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1381" y="3413194"/>
            <a:ext cx="1013539" cy="48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Капля 7"/>
          <p:cNvGrpSpPr/>
          <p:nvPr/>
        </p:nvGrpSpPr>
        <p:grpSpPr>
          <a:xfrm>
            <a:off x="4139952" y="2636912"/>
            <a:ext cx="1394931" cy="1495667"/>
            <a:chOff x="4206031" y="2758946"/>
            <a:chExt cx="1394931" cy="1495667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4206031" y="2758946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7</a:t>
              </a:r>
              <a:endParaRPr lang="ru-RU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pic>
          <p:nvPicPr>
            <p:cNvPr id="72" name="Капля 5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435" y="3051334"/>
              <a:ext cx="1346527" cy="120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Капля 9"/>
          <p:cNvGrpSpPr/>
          <p:nvPr/>
        </p:nvGrpSpPr>
        <p:grpSpPr>
          <a:xfrm>
            <a:off x="3248865" y="597244"/>
            <a:ext cx="1386763" cy="1459269"/>
            <a:chOff x="3248865" y="597244"/>
            <a:chExt cx="1386763" cy="1459269"/>
          </a:xfrm>
        </p:grpSpPr>
        <p:pic>
          <p:nvPicPr>
            <p:cNvPr id="2089" name="Капля 1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101" y="853234"/>
              <a:ext cx="1346527" cy="120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Прямоугольник 72"/>
            <p:cNvSpPr/>
            <p:nvPr/>
          </p:nvSpPr>
          <p:spPr>
            <a:xfrm>
              <a:off x="3248865" y="597244"/>
              <a:ext cx="3930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9</a:t>
              </a:r>
              <a:endParaRPr lang="ru-RU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58" name="Управляющая кнопка: далее 57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Управляющая кнопка: назад 59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267357" y="20271"/>
            <a:ext cx="39866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Игра «Нажимай - называй»</a:t>
            </a:r>
          </a:p>
          <a:p>
            <a:r>
              <a:rPr lang="ru-RU" b="1" dirty="0" smtClean="0"/>
              <a:t> </a:t>
            </a:r>
            <a:r>
              <a:rPr lang="ru-RU" dirty="0" smtClean="0"/>
              <a:t>-</a:t>
            </a:r>
            <a:r>
              <a:rPr lang="ru-RU" b="1" dirty="0" smtClean="0"/>
              <a:t> </a:t>
            </a:r>
            <a:r>
              <a:rPr lang="ru-RU" sz="1200" b="1" dirty="0" smtClean="0"/>
              <a:t>Нажимай на капельки по порядку, называй картинки.</a:t>
            </a:r>
          </a:p>
          <a:p>
            <a:r>
              <a:rPr lang="ru-RU" sz="1200" b="1" dirty="0" smtClean="0"/>
              <a:t>  - Какое время года?  (Это весна)</a:t>
            </a:r>
            <a:endParaRPr lang="ru-RU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660232" y="6432479"/>
            <a:ext cx="10230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(Ручеёк, ручей)</a:t>
            </a:r>
            <a:endParaRPr lang="ru-RU" sz="1000" b="1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467815" y="6597932"/>
            <a:ext cx="938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(Проталины)</a:t>
            </a:r>
            <a:endParaRPr lang="ru-RU" sz="1000" b="1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1874148" y="6389712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(Подснежник)</a:t>
            </a:r>
            <a:endParaRPr lang="ru-RU" sz="1000" b="1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6878549" y="1945126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(Дерево)</a:t>
            </a:r>
            <a:endParaRPr lang="ru-RU" sz="1000" b="1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5895463" y="4674041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(Сосульки)</a:t>
            </a:r>
            <a:endParaRPr lang="ru-RU" sz="1000" b="1" i="1" dirty="0"/>
          </a:p>
        </p:txBody>
      </p:sp>
      <p:sp>
        <p:nvSpPr>
          <p:cNvPr id="74" name="TextBox 73"/>
          <p:cNvSpPr txBox="1"/>
          <p:nvPr/>
        </p:nvSpPr>
        <p:spPr>
          <a:xfrm>
            <a:off x="943147" y="2440842"/>
            <a:ext cx="6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(Ветка)</a:t>
            </a:r>
            <a:endParaRPr lang="ru-RU" sz="1000" b="1" i="1" dirty="0"/>
          </a:p>
        </p:txBody>
      </p:sp>
      <p:sp>
        <p:nvSpPr>
          <p:cNvPr id="75" name="TextBox 74"/>
          <p:cNvSpPr txBox="1"/>
          <p:nvPr/>
        </p:nvSpPr>
        <p:spPr>
          <a:xfrm>
            <a:off x="3546031" y="3709640"/>
            <a:ext cx="1157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(Птица, скворец)</a:t>
            </a:r>
            <a:endParaRPr lang="ru-RU" sz="1000" b="1" i="1" dirty="0"/>
          </a:p>
        </p:txBody>
      </p:sp>
      <p:sp>
        <p:nvSpPr>
          <p:cNvPr id="76" name="TextBox 75"/>
          <p:cNvSpPr txBox="1"/>
          <p:nvPr/>
        </p:nvSpPr>
        <p:spPr>
          <a:xfrm>
            <a:off x="510594" y="3991289"/>
            <a:ext cx="952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(Скворечник)</a:t>
            </a:r>
            <a:endParaRPr lang="ru-RU" sz="1000" b="1" i="1" dirty="0"/>
          </a:p>
        </p:txBody>
      </p:sp>
      <p:sp>
        <p:nvSpPr>
          <p:cNvPr id="77" name="TextBox 76"/>
          <p:cNvSpPr txBox="1"/>
          <p:nvPr/>
        </p:nvSpPr>
        <p:spPr>
          <a:xfrm>
            <a:off x="2925064" y="5601882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(Мальчик идёт запускать </a:t>
            </a:r>
          </a:p>
          <a:p>
            <a:r>
              <a:rPr lang="ru-RU" sz="1000" b="1" i="1" dirty="0"/>
              <a:t> </a:t>
            </a:r>
            <a:r>
              <a:rPr lang="ru-RU" sz="1000" b="1" i="1" dirty="0" smtClean="0"/>
              <a:t>                   кораблик)</a:t>
            </a:r>
            <a:endParaRPr lang="ru-RU" sz="1000" b="1" i="1" dirty="0"/>
          </a:p>
        </p:txBody>
      </p:sp>
    </p:spTree>
    <p:extLst>
      <p:ext uri="{BB962C8B-B14F-4D97-AF65-F5344CB8AC3E}">
        <p14:creationId xmlns:p14="http://schemas.microsoft.com/office/powerpoint/2010/main" val="16863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38000">
              <a:srgbClr val="D4DEFF"/>
            </a:gs>
            <a:gs pos="62000">
              <a:srgbClr val="D4DEFF"/>
            </a:gs>
            <a:gs pos="92000">
              <a:srgbClr val="92D050"/>
            </a:gs>
            <a:gs pos="82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пля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" y="65481"/>
            <a:ext cx="863045" cy="7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Дерево"/>
          <p:cNvGrpSpPr/>
          <p:nvPr/>
        </p:nvGrpSpPr>
        <p:grpSpPr>
          <a:xfrm>
            <a:off x="995" y="908720"/>
            <a:ext cx="1607845" cy="1872208"/>
            <a:chOff x="995" y="1268760"/>
            <a:chExt cx="1607845" cy="1872208"/>
          </a:xfrm>
        </p:grpSpPr>
        <p:pic>
          <p:nvPicPr>
            <p:cNvPr id="10" name="Дерев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" y="1268760"/>
              <a:ext cx="1607845" cy="187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917" y="2042893"/>
              <a:ext cx="527479" cy="323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Прямая соединительная линия 11"/>
          <p:cNvCxnSpPr/>
          <p:nvPr/>
        </p:nvCxnSpPr>
        <p:spPr>
          <a:xfrm>
            <a:off x="4572000" y="65480"/>
            <a:ext cx="0" cy="67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Деревья"/>
          <p:cNvGrpSpPr/>
          <p:nvPr/>
        </p:nvGrpSpPr>
        <p:grpSpPr>
          <a:xfrm>
            <a:off x="2627784" y="908720"/>
            <a:ext cx="1732025" cy="1800200"/>
            <a:chOff x="2627784" y="1268760"/>
            <a:chExt cx="1732025" cy="1800200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627784" y="1268760"/>
              <a:ext cx="864096" cy="1152128"/>
              <a:chOff x="2627785" y="1268760"/>
              <a:chExt cx="864096" cy="1152128"/>
            </a:xfrm>
          </p:grpSpPr>
          <p:pic>
            <p:nvPicPr>
              <p:cNvPr id="15" name="Дерево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5" y="1268760"/>
                <a:ext cx="864096" cy="1152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4690" l="0" r="983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3" y="1745150"/>
                <a:ext cx="283480" cy="199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4690" l="0" r="983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971" y="1545802"/>
                <a:ext cx="283480" cy="199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" name="Группа 21"/>
            <p:cNvGrpSpPr/>
            <p:nvPr/>
          </p:nvGrpSpPr>
          <p:grpSpPr>
            <a:xfrm>
              <a:off x="3495713" y="1916832"/>
              <a:ext cx="864096" cy="1152128"/>
              <a:chOff x="2627785" y="1268760"/>
              <a:chExt cx="864096" cy="1152128"/>
            </a:xfrm>
          </p:grpSpPr>
          <p:pic>
            <p:nvPicPr>
              <p:cNvPr id="23" name="Дерево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5" y="1268760"/>
                <a:ext cx="864096" cy="1152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4690" l="0" r="983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3" y="1745150"/>
                <a:ext cx="283480" cy="199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4690" l="0" r="983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971" y="1545802"/>
                <a:ext cx="283480" cy="199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Стрелка 1" descr="https://free-images.com/or/a309/arrow_outline_red_left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91679" y="1484784"/>
            <a:ext cx="936104" cy="7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Ветка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89" b="97500" l="3731" r="981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77" y="3212976"/>
            <a:ext cx="1390671" cy="93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Стрелка 2" descr="https://free-images.com/or/a309/arrow_outline_red_left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47664" y="3356992"/>
            <a:ext cx="936104" cy="7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Ветки"/>
          <p:cNvGrpSpPr/>
          <p:nvPr/>
        </p:nvGrpSpPr>
        <p:grpSpPr>
          <a:xfrm>
            <a:off x="2627784" y="3068960"/>
            <a:ext cx="1914865" cy="1352600"/>
            <a:chOff x="2627784" y="3140968"/>
            <a:chExt cx="1914865" cy="1352600"/>
          </a:xfrm>
        </p:grpSpPr>
        <p:pic>
          <p:nvPicPr>
            <p:cNvPr id="1034" name="Picture 10" descr="https://konspekta.net/megalektsiiru/baza11/1130290719777.files/image01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842" l="0" r="963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3140968"/>
              <a:ext cx="1554825" cy="77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https://konspekta.net/megalektsiiru/baza11/1130290719777.files/image01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842" l="0" r="963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3717032"/>
              <a:ext cx="1554825" cy="77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Птица"/>
          <p:cNvGrpSpPr/>
          <p:nvPr/>
        </p:nvGrpSpPr>
        <p:grpSpPr>
          <a:xfrm>
            <a:off x="30738" y="4797152"/>
            <a:ext cx="1468393" cy="1744861"/>
            <a:chOff x="30738" y="4653136"/>
            <a:chExt cx="1468393" cy="1744861"/>
          </a:xfrm>
        </p:grpSpPr>
        <p:pic>
          <p:nvPicPr>
            <p:cNvPr id="1036" name="Picture 12" descr="https://thumbs.dreamstime.com/b/%D0%BF%D0%B5%D1%82%D1%8C-%D0%BF%D1%82%D0%B8%D1%86%D1%8B-%D0%BC%D0%B8-%D1%8B%D0%B9-66170653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89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8" y="4725144"/>
              <a:ext cx="1468393" cy="1672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https://e7.pngegg.com/pngimages/517/571/png-clipart-bird-singing-illustration-illustration-birds-singing-on-the-branches-tree-branch-branch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18" b="22044" l="13111" r="35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2" r="76104" b="90508"/>
            <a:stretch/>
          </p:blipFill>
          <p:spPr bwMode="auto">
            <a:xfrm>
              <a:off x="502404" y="4721450"/>
              <a:ext cx="181164" cy="21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ttps://e7.pngegg.com/pngimages/517/571/png-clipart-bird-singing-illustration-illustration-birds-singing-on-the-branches-tree-branch-branch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18" b="22044" l="13111" r="35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2" r="76104" b="90508"/>
            <a:stretch/>
          </p:blipFill>
          <p:spPr bwMode="auto">
            <a:xfrm>
              <a:off x="502404" y="4941168"/>
              <a:ext cx="181164" cy="21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7" descr="https://e7.pngegg.com/pngimages/517/571/png-clipart-bird-singing-illustration-illustration-birds-singing-on-the-branches-tree-branch-branch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18" b="22044" l="13111" r="35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2" r="76104" b="90508"/>
            <a:stretch/>
          </p:blipFill>
          <p:spPr bwMode="auto">
            <a:xfrm>
              <a:off x="358388" y="4865466"/>
              <a:ext cx="181164" cy="21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7" descr="https://e7.pngegg.com/pngimages/517/571/png-clipart-bird-singing-illustration-illustration-birds-singing-on-the-branches-tree-branch-branch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18" b="22044" l="13111" r="35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2" r="76104" b="90508"/>
            <a:stretch/>
          </p:blipFill>
          <p:spPr bwMode="auto">
            <a:xfrm>
              <a:off x="323528" y="4653136"/>
              <a:ext cx="181164" cy="21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Стрелка 3" descr="https://free-images.com/or/a309/arrow_outline_red_left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19673" y="5313725"/>
            <a:ext cx="936104" cy="7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Птицы"/>
          <p:cNvGrpSpPr/>
          <p:nvPr/>
        </p:nvGrpSpPr>
        <p:grpSpPr>
          <a:xfrm>
            <a:off x="2771800" y="4713670"/>
            <a:ext cx="1679485" cy="1955690"/>
            <a:chOff x="2748499" y="4744002"/>
            <a:chExt cx="1679485" cy="1955690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2748499" y="4744002"/>
              <a:ext cx="906145" cy="1038444"/>
              <a:chOff x="30738" y="4653136"/>
              <a:chExt cx="1468393" cy="1744861"/>
            </a:xfrm>
          </p:grpSpPr>
          <p:pic>
            <p:nvPicPr>
              <p:cNvPr id="58" name="Picture 12" descr="https://thumbs.dreamstime.com/b/%D0%BF%D0%B5%D1%82%D1%8C-%D0%BF%D1%82%D0%B8%D1%86%D1%8B-%D0%BC%D0%B8-%D1%8B%D0%B9-66170653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889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38" y="4725144"/>
                <a:ext cx="1468393" cy="1672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7" descr="https://e7.pngegg.com/pngimages/517/571/png-clipart-bird-singing-illustration-illustration-birds-singing-on-the-branches-tree-branch-branch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18" b="22044" l="13111" r="354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2" r="76104" b="90508"/>
              <a:stretch/>
            </p:blipFill>
            <p:spPr bwMode="auto">
              <a:xfrm>
                <a:off x="502404" y="4721450"/>
                <a:ext cx="181164" cy="219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7" descr="https://e7.pngegg.com/pngimages/517/571/png-clipart-bird-singing-illustration-illustration-birds-singing-on-the-branches-tree-branch-branch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18" b="22044" l="13111" r="354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2" r="76104" b="90508"/>
              <a:stretch/>
            </p:blipFill>
            <p:spPr bwMode="auto">
              <a:xfrm>
                <a:off x="502404" y="4941168"/>
                <a:ext cx="181164" cy="219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17" descr="https://e7.pngegg.com/pngimages/517/571/png-clipart-bird-singing-illustration-illustration-birds-singing-on-the-branches-tree-branch-branch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18" b="22044" l="13111" r="354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2" r="76104" b="90508"/>
              <a:stretch/>
            </p:blipFill>
            <p:spPr bwMode="auto">
              <a:xfrm>
                <a:off x="358388" y="4865466"/>
                <a:ext cx="181164" cy="219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17" descr="https://e7.pngegg.com/pngimages/517/571/png-clipart-bird-singing-illustration-illustration-birds-singing-on-the-branches-tree-branch-branch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18" b="22044" l="13111" r="354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2" r="76104" b="90508"/>
              <a:stretch/>
            </p:blipFill>
            <p:spPr bwMode="auto">
              <a:xfrm>
                <a:off x="323528" y="4653136"/>
                <a:ext cx="181164" cy="219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Группа 62"/>
            <p:cNvGrpSpPr/>
            <p:nvPr/>
          </p:nvGrpSpPr>
          <p:grpSpPr>
            <a:xfrm>
              <a:off x="3521839" y="5661248"/>
              <a:ext cx="906145" cy="1038444"/>
              <a:chOff x="30738" y="4653136"/>
              <a:chExt cx="1468393" cy="1744861"/>
            </a:xfrm>
          </p:grpSpPr>
          <p:pic>
            <p:nvPicPr>
              <p:cNvPr id="64" name="Picture 12" descr="https://thumbs.dreamstime.com/b/%D0%BF%D0%B5%D1%82%D1%8C-%D0%BF%D1%82%D0%B8%D1%86%D1%8B-%D0%BC%D0%B8-%D1%8B%D0%B9-66170653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889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38" y="4725144"/>
                <a:ext cx="1468393" cy="1672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17" descr="https://e7.pngegg.com/pngimages/517/571/png-clipart-bird-singing-illustration-illustration-birds-singing-on-the-branches-tree-branch-branch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18" b="22044" l="13111" r="354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2" r="76104" b="90508"/>
              <a:stretch/>
            </p:blipFill>
            <p:spPr bwMode="auto">
              <a:xfrm>
                <a:off x="502404" y="4721450"/>
                <a:ext cx="181164" cy="219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17" descr="https://e7.pngegg.com/pngimages/517/571/png-clipart-bird-singing-illustration-illustration-birds-singing-on-the-branches-tree-branch-branch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18" b="22044" l="13111" r="354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2" r="76104" b="90508"/>
              <a:stretch/>
            </p:blipFill>
            <p:spPr bwMode="auto">
              <a:xfrm>
                <a:off x="502404" y="4941168"/>
                <a:ext cx="181164" cy="219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17" descr="https://e7.pngegg.com/pngimages/517/571/png-clipart-bird-singing-illustration-illustration-birds-singing-on-the-branches-tree-branch-branch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18" b="22044" l="13111" r="354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2" r="76104" b="90508"/>
              <a:stretch/>
            </p:blipFill>
            <p:spPr bwMode="auto">
              <a:xfrm>
                <a:off x="358388" y="4865466"/>
                <a:ext cx="181164" cy="219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17" descr="https://e7.pngegg.com/pngimages/517/571/png-clipart-bird-singing-illustration-illustration-birds-singing-on-the-branches-tree-branch-branch.pn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18" b="22044" l="13111" r="354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22" r="76104" b="90508"/>
              <a:stretch/>
            </p:blipFill>
            <p:spPr bwMode="auto">
              <a:xfrm>
                <a:off x="323528" y="4653136"/>
                <a:ext cx="181164" cy="219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2" name="Сосулька"/>
          <p:cNvGrpSpPr/>
          <p:nvPr/>
        </p:nvGrpSpPr>
        <p:grpSpPr>
          <a:xfrm>
            <a:off x="5004048" y="44624"/>
            <a:ext cx="646070" cy="1998997"/>
            <a:chOff x="4684820" y="681811"/>
            <a:chExt cx="535252" cy="1811085"/>
          </a:xfrm>
        </p:grpSpPr>
        <p:pic>
          <p:nvPicPr>
            <p:cNvPr id="1044" name="Picture 20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3779" b="98065" l="2811" r="899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23360"/>
            <a:stretch/>
          </p:blipFill>
          <p:spPr bwMode="auto">
            <a:xfrm>
              <a:off x="4684820" y="681811"/>
              <a:ext cx="535252" cy="1307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4801834" y="1944500"/>
              <a:ext cx="219600" cy="548396"/>
              <a:chOff x="4692034" y="1702752"/>
              <a:chExt cx="240006" cy="761507"/>
            </a:xfrm>
          </p:grpSpPr>
          <p:pic>
            <p:nvPicPr>
              <p:cNvPr id="1045" name="Picture 21"/>
              <p:cNvPicPr>
                <a:picLocks noChangeAspect="1" noChangeArrowheads="1"/>
              </p:cNvPicPr>
              <p:nvPr/>
            </p:nvPicPr>
            <p:blipFill rotWithShape="1"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74194" b="87742" l="24900" r="606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46" t="73919" r="35180" b="9540"/>
              <a:stretch/>
            </p:blipFill>
            <p:spPr bwMode="auto">
              <a:xfrm>
                <a:off x="4692034" y="1702752"/>
                <a:ext cx="240006" cy="448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21"/>
              <p:cNvPicPr>
                <a:picLocks noChangeAspect="1" noChangeArrowheads="1"/>
              </p:cNvPicPr>
              <p:nvPr/>
            </p:nvPicPr>
            <p:blipFill rotWithShape="1"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74194" b="87742" l="24900" r="606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46" t="73919" r="35180" b="9540"/>
              <a:stretch/>
            </p:blipFill>
            <p:spPr bwMode="auto">
              <a:xfrm>
                <a:off x="4692034" y="2077495"/>
                <a:ext cx="240006" cy="386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6" name="Стрелка 4" descr="https://free-images.com/or/a309/arrow_outline_red_left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12160" y="548681"/>
            <a:ext cx="936104" cy="7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Сосульки"/>
          <p:cNvGrpSpPr/>
          <p:nvPr/>
        </p:nvGrpSpPr>
        <p:grpSpPr>
          <a:xfrm>
            <a:off x="7452320" y="188640"/>
            <a:ext cx="1091077" cy="1787302"/>
            <a:chOff x="7729395" y="692696"/>
            <a:chExt cx="1091077" cy="1787302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7729395" y="692696"/>
              <a:ext cx="432048" cy="1152128"/>
              <a:chOff x="4684820" y="681811"/>
              <a:chExt cx="535252" cy="1811085"/>
            </a:xfrm>
          </p:grpSpPr>
          <p:pic>
            <p:nvPicPr>
              <p:cNvPr id="78" name="Picture 20"/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9" name="Группа 78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80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2" name="Группа 81"/>
            <p:cNvGrpSpPr/>
            <p:nvPr/>
          </p:nvGrpSpPr>
          <p:grpSpPr>
            <a:xfrm>
              <a:off x="8089435" y="1327870"/>
              <a:ext cx="432048" cy="1152128"/>
              <a:chOff x="4684820" y="681811"/>
              <a:chExt cx="535252" cy="1811085"/>
            </a:xfrm>
          </p:grpSpPr>
          <p:pic>
            <p:nvPicPr>
              <p:cNvPr id="83" name="Picture 20"/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4" name="Группа 83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85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7" name="Группа 86"/>
            <p:cNvGrpSpPr/>
            <p:nvPr/>
          </p:nvGrpSpPr>
          <p:grpSpPr>
            <a:xfrm>
              <a:off x="8388424" y="692697"/>
              <a:ext cx="432048" cy="1152128"/>
              <a:chOff x="4684820" y="681811"/>
              <a:chExt cx="535252" cy="1811085"/>
            </a:xfrm>
          </p:grpSpPr>
          <p:pic>
            <p:nvPicPr>
              <p:cNvPr id="88" name="Picture 20"/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Группа 88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90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1056" name="Подснежник" descr="https://cdn.pixabay.com/photo/2016/04/01/12/20/drawing-of-realistic-snowdrop-1300666_1280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53" y="2420888"/>
            <a:ext cx="949465" cy="17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Стрелка 5" descr="https://free-images.com/or/a309/arrow_outline_red_left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40152" y="2996952"/>
            <a:ext cx="936104" cy="7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Подснежники"/>
          <p:cNvGrpSpPr/>
          <p:nvPr/>
        </p:nvGrpSpPr>
        <p:grpSpPr>
          <a:xfrm>
            <a:off x="7050053" y="2276872"/>
            <a:ext cx="1923328" cy="2077958"/>
            <a:chOff x="7041160" y="2431162"/>
            <a:chExt cx="1923328" cy="2077958"/>
          </a:xfrm>
        </p:grpSpPr>
        <p:pic>
          <p:nvPicPr>
            <p:cNvPr id="103" name="Picture 32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160" y="2431162"/>
              <a:ext cx="699192" cy="128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32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296" y="2431162"/>
              <a:ext cx="699192" cy="128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32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232" y="3223250"/>
              <a:ext cx="699192" cy="128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" name="Ручеек" descr="https://ds05.infourok.ru/uploads/ex/03d4/000854bb-a2950927/hello_html_m18ceb3cd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70" y="4809993"/>
            <a:ext cx="1876642" cy="149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Ручьи"/>
          <p:cNvGrpSpPr/>
          <p:nvPr/>
        </p:nvGrpSpPr>
        <p:grpSpPr>
          <a:xfrm>
            <a:off x="7020272" y="4797152"/>
            <a:ext cx="1963431" cy="1445900"/>
            <a:chOff x="6944135" y="4898159"/>
            <a:chExt cx="1963431" cy="1445900"/>
          </a:xfrm>
        </p:grpSpPr>
        <p:pic>
          <p:nvPicPr>
            <p:cNvPr id="108" name="Ручеек" descr="https://ds05.infourok.ru/uploads/ex/03d4/000854bb-a2950927/hello_html_m18ceb3cd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4135" y="4898159"/>
              <a:ext cx="796217" cy="71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Ручеек" descr="https://ds05.infourok.ru/uploads/ex/03d4/000854bb-a2950927/hello_html_m18ceb3cd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1349" y="4898159"/>
              <a:ext cx="796217" cy="71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Ручеек" descr="https://ds05.infourok.ru/uploads/ex/03d4/000854bb-a2950927/hello_html_m18ceb3cd.png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639" y="5589240"/>
              <a:ext cx="796217" cy="75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" name="Стрелка 6" descr="https://free-images.com/or/a309/arrow_outline_red_left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4169" y="5025692"/>
            <a:ext cx="936104" cy="7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79512" y="2780928"/>
            <a:ext cx="329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дереве гнездо – на деревьях гнёзда.)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79512" y="4273351"/>
            <a:ext cx="3232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ветке почка – на ветках ………...)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79512" y="6505599"/>
            <a:ext cx="2725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(Птица поёт – птицы ………..)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614889" y="1988840"/>
            <a:ext cx="4396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(Сосулька тает, капает – сосульки ………………….)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614889" y="4273351"/>
            <a:ext cx="4537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(Подснежник расцвёл, цветёт –  подснежники………)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30034" y="6309320"/>
            <a:ext cx="4430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(Ручей бежит, течёт, журчит –  ручьи …………….)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66933" y="26040"/>
            <a:ext cx="36757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«Один-много»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Нажимай на стрелочку, говори по образцу: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На дереве что? (- На дереве гнездо.)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На деревьях что? (– На деревьях гнёзда.)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9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38000">
              <a:srgbClr val="D4DEFF"/>
            </a:gs>
            <a:gs pos="62000">
              <a:srgbClr val="D4DEFF"/>
            </a:gs>
            <a:gs pos="92000">
              <a:srgbClr val="92D050"/>
            </a:gs>
            <a:gs pos="82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пля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650"/>
            <a:ext cx="863045" cy="7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75376" y="44624"/>
            <a:ext cx="36757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«Назови ласково»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на треугольники, называй по цвету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картинки у великана и гнома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72000" y="65480"/>
            <a:ext cx="0" cy="67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xn--80aaej4apiv2bzg.xn--p1ai/images/Gallary/1NOVOE/volosy_velikan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00" y="44624"/>
            <a:ext cx="1549220" cy="150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2.freepng.ru/20180510/hgq/kisspng-dwarf-clip-art-5af42bb8321ba5.84258182152595141620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9" b="95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59" y="758303"/>
            <a:ext cx="1152128" cy="87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ругольник 1"/>
          <p:cNvSpPr/>
          <p:nvPr/>
        </p:nvSpPr>
        <p:spPr>
          <a:xfrm>
            <a:off x="83031" y="1774006"/>
            <a:ext cx="1008112" cy="936104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еугольник 7"/>
          <p:cNvSpPr/>
          <p:nvPr/>
        </p:nvSpPr>
        <p:spPr>
          <a:xfrm>
            <a:off x="4757664" y="1685947"/>
            <a:ext cx="576064" cy="576064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учеек" descr="https://ds05.infourok.ru/uploads/ex/03d4/000854bb-a2950927/hello_html_m18ceb3c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6014"/>
            <a:ext cx="1320617" cy="105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учеёчек" descr="https://ds05.infourok.ru/uploads/ex/03d4/000854bb-a2950927/hello_html_m18ceb3c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18" y="1599079"/>
            <a:ext cx="938493" cy="7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67615" y="1795358"/>
            <a:ext cx="1908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(Голубенький ручеёк.)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31" y="2833191"/>
            <a:ext cx="1680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(Голубой ручей.)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реугольник 2"/>
          <p:cNvSpPr/>
          <p:nvPr/>
        </p:nvSpPr>
        <p:spPr>
          <a:xfrm>
            <a:off x="2478610" y="1473175"/>
            <a:ext cx="1008112" cy="93610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еугольник 8"/>
          <p:cNvSpPr/>
          <p:nvPr/>
        </p:nvSpPr>
        <p:spPr>
          <a:xfrm>
            <a:off x="4757664" y="2595433"/>
            <a:ext cx="576064" cy="576064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766642" y="2493972"/>
            <a:ext cx="1661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(Жёлтое солнце.)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2240" y="2697971"/>
            <a:ext cx="231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(Жёлтенькое солнышко.)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Солнце" descr="https://catherineasquithgallery.com/uploads/posts/2021-02/1614546016_13-p-solntse-na-belom-fone-1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86" y="1285004"/>
            <a:ext cx="1189914" cy="121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Солнышко" descr="https://catherineasquithgallery.com/uploads/posts/2021-02/1614546016_13-p-solntse-na-belom-fone-1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56" y="2564904"/>
            <a:ext cx="622817" cy="6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треугольник 3"/>
          <p:cNvSpPr/>
          <p:nvPr/>
        </p:nvSpPr>
        <p:spPr>
          <a:xfrm>
            <a:off x="35496" y="3553271"/>
            <a:ext cx="1008112" cy="936104"/>
          </a:xfrm>
          <a:prstGeom prst="triangle">
            <a:avLst/>
          </a:prstGeom>
          <a:solidFill>
            <a:srgbClr val="6E663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реугольник 4"/>
          <p:cNvSpPr/>
          <p:nvPr/>
        </p:nvSpPr>
        <p:spPr>
          <a:xfrm>
            <a:off x="2348409" y="3068960"/>
            <a:ext cx="1008112" cy="936104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реугольник 9"/>
          <p:cNvSpPr/>
          <p:nvPr/>
        </p:nvSpPr>
        <p:spPr>
          <a:xfrm>
            <a:off x="4752020" y="3429000"/>
            <a:ext cx="587352" cy="576000"/>
          </a:xfrm>
          <a:prstGeom prst="triangle">
            <a:avLst/>
          </a:prstGeom>
          <a:solidFill>
            <a:srgbClr val="6E663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Гнезд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690" l="0" r="98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25279"/>
            <a:ext cx="12897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7504" y="456138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(Коричневое гнездо.)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Гнёздышк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90" l="0" r="98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29" y="3492759"/>
            <a:ext cx="730271" cy="44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517411" y="3481199"/>
            <a:ext cx="2533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(Коричневенькое гнёздышко.)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Лист" descr="https://img2.freepng.ru/20180417/lyq/kisspng-plant-green-leaf-leaf-5ad6b452196952.647268561524020306104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2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05"/>
          <a:stretch/>
        </p:blipFill>
        <p:spPr bwMode="auto">
          <a:xfrm rot="974031">
            <a:off x="3237791" y="3156807"/>
            <a:ext cx="1231020" cy="83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411760" y="4099471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(Зелёный лист.)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треугольник 10"/>
          <p:cNvSpPr/>
          <p:nvPr/>
        </p:nvSpPr>
        <p:spPr>
          <a:xfrm>
            <a:off x="4752020" y="4293128"/>
            <a:ext cx="587352" cy="576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Листик" descr="https://img2.freepng.ru/20180417/lyq/kisspng-plant-green-leaf-leaf-5ad6b452196952.647268561524020306104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2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05"/>
          <a:stretch/>
        </p:blipFill>
        <p:spPr bwMode="auto">
          <a:xfrm rot="974031">
            <a:off x="5770827" y="4392586"/>
            <a:ext cx="554675" cy="37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645636" y="4417367"/>
            <a:ext cx="217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(Зелёненький  листик.)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треугольник 5"/>
          <p:cNvSpPr/>
          <p:nvPr/>
        </p:nvSpPr>
        <p:spPr>
          <a:xfrm>
            <a:off x="2346505" y="4732785"/>
            <a:ext cx="1008112" cy="936104"/>
          </a:xfrm>
          <a:prstGeom prst="triangl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8" name="Туча" descr="https://www.maam.ru/upload/blogs/detsad-1969754-1575403805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0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09" y="4725144"/>
            <a:ext cx="1145375" cy="92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418513" y="574089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(Фиолетовая туча.)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треугольник 11"/>
          <p:cNvSpPr/>
          <p:nvPr/>
        </p:nvSpPr>
        <p:spPr>
          <a:xfrm>
            <a:off x="4752020" y="5157256"/>
            <a:ext cx="587352" cy="576000"/>
          </a:xfrm>
          <a:prstGeom prst="triangl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Тучка" descr="https://www.maam.ru/upload/blogs/detsad-1969754-1575403805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0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06" y="5196431"/>
            <a:ext cx="618716" cy="49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624726" y="5250171"/>
            <a:ext cx="224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(Фиолетовенькая тучка.)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треугольник 6"/>
          <p:cNvSpPr/>
          <p:nvPr/>
        </p:nvSpPr>
        <p:spPr>
          <a:xfrm>
            <a:off x="35496" y="5434854"/>
            <a:ext cx="1008112" cy="936104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0" name="Куст" descr="https://avatars.mds.yandex.net/i?id=2a00000179e03165cf151a24f9ba7a705358-4249213-images-thumbs&amp;n=1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5" b="89051" l="0" r="99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7321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41726" y="645333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(Зелёный куст.)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треугольник 12"/>
          <p:cNvSpPr/>
          <p:nvPr/>
        </p:nvSpPr>
        <p:spPr>
          <a:xfrm>
            <a:off x="4752020" y="5945166"/>
            <a:ext cx="587352" cy="576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Кустик" descr="https://avatars.mds.yandex.net/i?id=2a00000179e03165cf151a24f9ba7a705358-4249213-images-thumbs&amp;n=1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5" b="89051" l="0" r="99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986" y="5940988"/>
            <a:ext cx="584356" cy="58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645636" y="6022804"/>
            <a:ext cx="217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(Зелёненький  кустик.)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Управляющая кнопка: далее 46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Управляющая кнопка: назад 47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63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25000"/>
                <a:lumMod val="62000"/>
                <a:lumOff val="38000"/>
              </a:srgbClr>
            </a:gs>
            <a:gs pos="50000">
              <a:srgbClr val="9CB86E"/>
            </a:gs>
            <a:gs pos="100000">
              <a:srgbClr val="156B13">
                <a:alpha val="53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" y="22059"/>
            <a:ext cx="668646" cy="59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757" y="0"/>
            <a:ext cx="84028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«Подбери к слову подходящее слово, нажми на картинку, повтори»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Взрослый называет: - Набухают цветочки или почки?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Ребёнок:  (- Набухают почки.)  </a:t>
            </a:r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нажимает на выбранную картинку, проверяет себя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856" y="764704"/>
            <a:ext cx="2592000" cy="717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Набухают цветочки или почки?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(набухают почки)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1026" name="Цветы" descr="https://kartinkin.net/uploads/posts/2021-04/thumbs/1617276799_26-p-tsveti-na-prozrachnom-fone-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9629"/>
            <a:ext cx="1586272" cy="10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чки" descr="https://konspekta.net/megalektsiiru/baza11/1130290719777.files/image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842" l="0" r="963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77" y="1860376"/>
            <a:ext cx="1554825" cy="7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026955" y="764704"/>
            <a:ext cx="2592288" cy="717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Порхают, щебечут, вьют лисички или птички?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(порхают птички, …, ….)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Птички 1" descr="https://i.pinimg.com/originals/4a/8d/26/4a8d26024f60eeb70fd1fbd0d2379e6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73" y="1717754"/>
            <a:ext cx="898111" cy="12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Лисички"/>
          <p:cNvGrpSpPr/>
          <p:nvPr/>
        </p:nvGrpSpPr>
        <p:grpSpPr>
          <a:xfrm>
            <a:off x="7612756" y="1808405"/>
            <a:ext cx="1207716" cy="1080120"/>
            <a:chOff x="7382023" y="2132856"/>
            <a:chExt cx="1207716" cy="1080120"/>
          </a:xfrm>
        </p:grpSpPr>
        <p:pic>
          <p:nvPicPr>
            <p:cNvPr id="1030" name="Picture 6" descr="https://img2.freepng.ru/20180526/grb/kisspng-cartoon-royalty-free-gorro-5b09cdab0741b3.5444204415273691310297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50" b="99250" l="25222" r="74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r="25421"/>
            <a:stretch/>
          </p:blipFill>
          <p:spPr bwMode="auto">
            <a:xfrm>
              <a:off x="7382023" y="2170969"/>
              <a:ext cx="574353" cy="10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s://img2.freepng.ru/20180526/grb/kisspng-cartoon-royalty-free-gorro-5b09cdab0741b3.5444204415273691310297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750" b="99250" l="25222" r="74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r="25421"/>
            <a:stretch/>
          </p:blipFill>
          <p:spPr bwMode="auto">
            <a:xfrm>
              <a:off x="8015386" y="2132856"/>
              <a:ext cx="574353" cy="10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Скругленный прямоугольник 13"/>
          <p:cNvSpPr/>
          <p:nvPr/>
        </p:nvSpPr>
        <p:spPr>
          <a:xfrm>
            <a:off x="3276144" y="2783160"/>
            <a:ext cx="2592000" cy="717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Журчит, бежит, течёт грач или ручей?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(журчит ручей, …, ….)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15" name="Ручеек" descr="https://ds05.infourok.ru/uploads/ex/03d4/000854bb-a2950927/hello_html_m18ceb3c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544"/>
            <a:ext cx="1241143" cy="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51520" y="4367336"/>
            <a:ext cx="2592000" cy="717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Прилетают насекомые или птицы?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(прилетают птицы)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18" name="Птички 2" descr="https://i.pinimg.com/originals/4a/8d/26/4a8d26024f60eeb70fd1fbd0d2379e6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6053"/>
            <a:ext cx="898111" cy="12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Насекомые" descr="https://www.pngmart.com/files/5/Insect-PNG-Transparent-Pictur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517232"/>
            <a:ext cx="1359293" cy="10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194108" y="4007296"/>
            <a:ext cx="2626364" cy="717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Трещит, раскалывается, ломается дерево или лёд?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(трещит лёд, …, ….)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21" name="Дерев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27" y="4869160"/>
            <a:ext cx="1346720" cy="156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Ледоход" descr="https://image.shutterstock.com/shutterstock/photos/193915763/display_1500/stock-vector-illustration-featuring-melted-glaciers-drifting-in-the-middle-of-the-sea-193915763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14453" r="3379" b="12242"/>
          <a:stretch/>
        </p:blipFill>
        <p:spPr bwMode="auto">
          <a:xfrm>
            <a:off x="6999365" y="5009290"/>
            <a:ext cx="2032041" cy="12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Грач" descr="https://bipbap.ru/wp-content/uploads/2017/11/f65e5489e4be4c82ea7fabc64e22e5f7-halloween-images-vintage-halloween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432" b="92781" l="2313" r="976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69" y="3638365"/>
            <a:ext cx="999265" cy="11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Галочка 1" descr="https://svg-clipart.com/clipart/blue/vlhcngD-check-mark-blue-clipart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21025" b="19941"/>
          <a:stretch/>
        </p:blipFill>
        <p:spPr bwMode="auto">
          <a:xfrm>
            <a:off x="2336798" y="1639149"/>
            <a:ext cx="1263406" cy="1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Галочка 2" descr="https://svg-clipart.com/clipart/blue/vlhcngD-check-mark-blue-clipart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21025" b="19941"/>
          <a:stretch/>
        </p:blipFill>
        <p:spPr bwMode="auto">
          <a:xfrm>
            <a:off x="6020887" y="1561264"/>
            <a:ext cx="1263406" cy="1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Галочка 3" descr="https://svg-clipart.com/clipart/blue/vlhcngD-check-mark-blue-clipart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21025" b="19941"/>
          <a:stretch/>
        </p:blipFill>
        <p:spPr bwMode="auto">
          <a:xfrm>
            <a:off x="4674443" y="3501008"/>
            <a:ext cx="1263406" cy="1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Галочка 5" descr="https://svg-clipart.com/clipart/blue/vlhcngD-check-mark-blue-clipart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21025" b="19941"/>
          <a:stretch/>
        </p:blipFill>
        <p:spPr bwMode="auto">
          <a:xfrm>
            <a:off x="7547290" y="5032814"/>
            <a:ext cx="1263406" cy="1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Галочка 4" descr="https://svg-clipart.com/clipart/blue/vlhcngD-check-mark-blue-clipart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 r="21025" b="19941"/>
          <a:stretch/>
        </p:blipFill>
        <p:spPr bwMode="auto">
          <a:xfrm>
            <a:off x="179512" y="5303416"/>
            <a:ext cx="1263406" cy="11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Крестик 1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1" y="1808405"/>
            <a:ext cx="987370" cy="98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Крестик 2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10" y="1927203"/>
            <a:ext cx="987370" cy="98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Крестик 3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05" y="3657649"/>
            <a:ext cx="987370" cy="98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Крестик 5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02" y="5200589"/>
            <a:ext cx="987370" cy="98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Крестик 4" descr="https://kanoe74.ru/assets/templates/site/images/popup_clos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41" y="5517232"/>
            <a:ext cx="987370" cy="98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8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авильно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 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5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Капля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" y="65481"/>
            <a:ext cx="863045" cy="7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6932" y="32494"/>
            <a:ext cx="70894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«Назови фотографии»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фотографии, которые сделал фотограф в весеннем лесу, нажимай на фото.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(Это фото ручья или ручейка, это фото ласточек и т.д.) </a:t>
            </a:r>
          </a:p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yt3.ggpht.com/ytc/AKedOLQzVUL1hUgbuYzcGG-B5oeifw72yi-TzNplblHLwA=s900-c-k-c0x00ffffff-no-rj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11736" b="11066"/>
          <a:stretch/>
        </p:blipFill>
        <p:spPr bwMode="auto">
          <a:xfrm rot="20240216">
            <a:off x="49203" y="4493958"/>
            <a:ext cx="2290549" cy="20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1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" y="968026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93" y="968026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61" y="968026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37" y="968026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5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13" y="968026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6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61" y="968026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5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7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" y="2586228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4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93" y="4365104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8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93" y="2586228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3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65104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9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61" y="2586228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0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37" y="2586228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1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13" y="2586228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2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61" y="2586228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16" descr="https://www.freepngimg.com/thumb/photography/72119-instant-corporation-photography-polaroid-camera-fra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365104"/>
            <a:ext cx="11898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учеек" descr="https://ds05.infourok.ru/uploads/ex/03d4/000854bb-a2950927/hello_html_m18ceb3c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2" y="1052736"/>
            <a:ext cx="99142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285964" y="2708920"/>
            <a:ext cx="925996" cy="936104"/>
            <a:chOff x="3248197" y="2708920"/>
            <a:chExt cx="925996" cy="936104"/>
          </a:xfrm>
        </p:grpSpPr>
        <p:pic>
          <p:nvPicPr>
            <p:cNvPr id="25" name="Ручеек" descr="https://ds05.infourok.ru/uploads/ex/03d4/000854bb-a2950927/hello_html_m18ceb3c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197" y="2708920"/>
              <a:ext cx="424895" cy="43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учеек" descr="https://ds05.infourok.ru/uploads/ex/03d4/000854bb-a2950927/hello_html_m18ceb3c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298" y="2996952"/>
              <a:ext cx="424895" cy="43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Ручеек" descr="https://ds05.infourok.ru/uploads/ex/03d4/000854bb-a2950927/hello_html_m18ceb3c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403" y="3212976"/>
              <a:ext cx="424895" cy="43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Гнезд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690" l="0" r="98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895767"/>
            <a:ext cx="1008112" cy="6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961273" y="4535363"/>
            <a:ext cx="1008112" cy="885621"/>
            <a:chOff x="5959035" y="4509120"/>
            <a:chExt cx="1008112" cy="885621"/>
          </a:xfrm>
        </p:grpSpPr>
        <p:pic>
          <p:nvPicPr>
            <p:cNvPr id="29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035" y="4509120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091" y="4775627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Гнездо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690" l="0" r="983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035" y="5085184"/>
              <a:ext cx="504056" cy="30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Дерев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620" y="1052736"/>
            <a:ext cx="879340" cy="102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7893334" y="2642647"/>
            <a:ext cx="990180" cy="1074814"/>
            <a:chOff x="7893334" y="2642647"/>
            <a:chExt cx="990180" cy="1074814"/>
          </a:xfrm>
        </p:grpSpPr>
        <p:pic>
          <p:nvPicPr>
            <p:cNvPr id="35" name="Дерево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334" y="2642647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Дерево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2780928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Дерево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600" y="3140968"/>
              <a:ext cx="495090" cy="576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0" name="Picture 6" descr="https://catherineasquithgallery.com/uploads/posts/2021-03/1614569874_9-p-oblaka-na-belom-fone-1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96" y="2758827"/>
            <a:ext cx="1048128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201968" y="2658892"/>
            <a:ext cx="987315" cy="1057011"/>
            <a:chOff x="201968" y="2658892"/>
            <a:chExt cx="987315" cy="1057011"/>
          </a:xfrm>
        </p:grpSpPr>
        <p:pic>
          <p:nvPicPr>
            <p:cNvPr id="40" name="Picture 6" descr="https://catherineasquithgallery.com/uploads/posts/2021-03/1614569874_9-p-oblaka-na-belom-fone-16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12" y="2658892"/>
              <a:ext cx="524064" cy="41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https://catherineasquithgallery.com/uploads/posts/2021-03/1614569874_9-p-oblaka-na-belom-fone-16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19" y="2938060"/>
              <a:ext cx="524064" cy="41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https://catherineasquithgallery.com/uploads/posts/2021-03/1614569874_9-p-oblaka-na-belom-fone-16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68" y="3296971"/>
              <a:ext cx="524064" cy="41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Ласточка" descr="https://catherineasquithgallery.com/uploads/posts/2021-03/1614555243_12-p-kartinka-lastochki-na-belom-fone-14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14" y="1145765"/>
            <a:ext cx="951898" cy="7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Ласточки"/>
          <p:cNvGrpSpPr/>
          <p:nvPr/>
        </p:nvGrpSpPr>
        <p:grpSpPr>
          <a:xfrm>
            <a:off x="1712266" y="1084673"/>
            <a:ext cx="987526" cy="991985"/>
            <a:chOff x="2549324" y="4450054"/>
            <a:chExt cx="987526" cy="991985"/>
          </a:xfrm>
        </p:grpSpPr>
        <p:pic>
          <p:nvPicPr>
            <p:cNvPr id="45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952" y="4450054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087" y="4775627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324" y="5037885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Сосулька"/>
          <p:cNvGrpSpPr/>
          <p:nvPr/>
        </p:nvGrpSpPr>
        <p:grpSpPr>
          <a:xfrm>
            <a:off x="8316416" y="1061349"/>
            <a:ext cx="239764" cy="990885"/>
            <a:chOff x="4684820" y="681811"/>
            <a:chExt cx="535252" cy="1811085"/>
          </a:xfrm>
        </p:grpSpPr>
        <p:pic>
          <p:nvPicPr>
            <p:cNvPr id="50" name="Picture 20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779" b="98065" l="2811" r="899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23360"/>
            <a:stretch/>
          </p:blipFill>
          <p:spPr bwMode="auto">
            <a:xfrm>
              <a:off x="4684820" y="681811"/>
              <a:ext cx="535252" cy="1307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" name="Группа 50"/>
            <p:cNvGrpSpPr/>
            <p:nvPr/>
          </p:nvGrpSpPr>
          <p:grpSpPr>
            <a:xfrm>
              <a:off x="4801834" y="1944500"/>
              <a:ext cx="219600" cy="548396"/>
              <a:chOff x="4692034" y="1702752"/>
              <a:chExt cx="240006" cy="761507"/>
            </a:xfrm>
          </p:grpSpPr>
          <p:pic>
            <p:nvPicPr>
              <p:cNvPr id="52" name="Picture 21"/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74194" b="87742" l="24900" r="606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46" t="73919" r="35180" b="9540"/>
              <a:stretch/>
            </p:blipFill>
            <p:spPr bwMode="auto">
              <a:xfrm>
                <a:off x="4692034" y="1702752"/>
                <a:ext cx="240006" cy="448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21"/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74194" b="87742" l="24900" r="606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46" t="73919" r="35180" b="9540"/>
              <a:stretch/>
            </p:blipFill>
            <p:spPr bwMode="auto">
              <a:xfrm>
                <a:off x="4692034" y="2077495"/>
                <a:ext cx="240006" cy="386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9" name="Сосульки"/>
          <p:cNvGrpSpPr/>
          <p:nvPr/>
        </p:nvGrpSpPr>
        <p:grpSpPr>
          <a:xfrm>
            <a:off x="4338975" y="4450054"/>
            <a:ext cx="832829" cy="1023092"/>
            <a:chOff x="4338975" y="4450054"/>
            <a:chExt cx="832829" cy="1023092"/>
          </a:xfrm>
        </p:grpSpPr>
        <p:grpSp>
          <p:nvGrpSpPr>
            <p:cNvPr id="54" name="Сосулька"/>
            <p:cNvGrpSpPr/>
            <p:nvPr/>
          </p:nvGrpSpPr>
          <p:grpSpPr>
            <a:xfrm>
              <a:off x="4338975" y="4453445"/>
              <a:ext cx="239764" cy="990885"/>
              <a:chOff x="4684820" y="681811"/>
              <a:chExt cx="535252" cy="1811085"/>
            </a:xfrm>
          </p:grpSpPr>
          <p:pic>
            <p:nvPicPr>
              <p:cNvPr id="55" name="Picture 20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6" name="Группа 55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57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9" name="Сосулька"/>
            <p:cNvGrpSpPr/>
            <p:nvPr/>
          </p:nvGrpSpPr>
          <p:grpSpPr>
            <a:xfrm>
              <a:off x="4613255" y="4450054"/>
              <a:ext cx="239764" cy="990885"/>
              <a:chOff x="4684820" y="681811"/>
              <a:chExt cx="535252" cy="1811085"/>
            </a:xfrm>
          </p:grpSpPr>
          <p:pic>
            <p:nvPicPr>
              <p:cNvPr id="60" name="Picture 20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1" name="Группа 60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62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4" name="Сосулька"/>
            <p:cNvGrpSpPr/>
            <p:nvPr/>
          </p:nvGrpSpPr>
          <p:grpSpPr>
            <a:xfrm>
              <a:off x="4932040" y="4482261"/>
              <a:ext cx="239764" cy="990885"/>
              <a:chOff x="4684820" y="681811"/>
              <a:chExt cx="535252" cy="1811085"/>
            </a:xfrm>
          </p:grpSpPr>
          <p:pic>
            <p:nvPicPr>
              <p:cNvPr id="65" name="Picture 20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6" name="Группа 65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67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70" name="Ветка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89" b="97500" l="3731" r="981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1321" y="2858449"/>
            <a:ext cx="968471" cy="65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Почки"/>
          <p:cNvGrpSpPr/>
          <p:nvPr/>
        </p:nvGrpSpPr>
        <p:grpSpPr>
          <a:xfrm>
            <a:off x="4862345" y="1030263"/>
            <a:ext cx="1005799" cy="992560"/>
            <a:chOff x="2627784" y="3140968"/>
            <a:chExt cx="1914865" cy="1352600"/>
          </a:xfrm>
        </p:grpSpPr>
        <p:pic>
          <p:nvPicPr>
            <p:cNvPr id="72" name="Picture 10" descr="https://konspekta.net/megalektsiiru/baza11/1130290719777.files/image011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842" l="0" r="963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3140968"/>
              <a:ext cx="1554825" cy="77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0" descr="https://konspekta.net/megalektsiiru/baza11/1130290719777.files/image011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842" l="0" r="963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3717032"/>
              <a:ext cx="1554825" cy="77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4" name="Подснежник" descr="https://cdn.pixabay.com/photo/2016/04/01/12/20/drawing-of-realistic-snowdrop-1300666_1280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99368"/>
            <a:ext cx="514309" cy="94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Группа 42"/>
          <p:cNvGrpSpPr/>
          <p:nvPr/>
        </p:nvGrpSpPr>
        <p:grpSpPr>
          <a:xfrm>
            <a:off x="7605956" y="4499904"/>
            <a:ext cx="912513" cy="965147"/>
            <a:chOff x="7605956" y="4499904"/>
            <a:chExt cx="912513" cy="965147"/>
          </a:xfrm>
        </p:grpSpPr>
        <p:pic>
          <p:nvPicPr>
            <p:cNvPr id="75" name="Подснежник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956" y="4519195"/>
              <a:ext cx="514309" cy="94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Подснежник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160" y="4499904"/>
              <a:ext cx="514309" cy="94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3"/>
          <p:cNvSpPr txBox="1"/>
          <p:nvPr/>
        </p:nvSpPr>
        <p:spPr>
          <a:xfrm>
            <a:off x="24102" y="2110521"/>
            <a:ext cx="1380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ручейка.)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94198" y="2132856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ласточек.)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87452" y="2142113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дерева.)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16016" y="2060848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веток, </a:t>
            </a:r>
          </a:p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почек.)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204492" y="2132856"/>
            <a:ext cx="1487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ласточки.)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722954" y="2156507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сосульки.)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4102" y="3758843"/>
            <a:ext cx="1378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облаков.)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21134" y="3676962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фото ветки,</a:t>
            </a:r>
          </a:p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почки.)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034007" y="3769491"/>
            <a:ext cx="1438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ручейков.)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694170" y="3758843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гнезда.)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291749" y="3758843"/>
            <a:ext cx="1321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облака.)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722954" y="3758843"/>
            <a:ext cx="14093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деревьев.)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606143" y="5445224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</a:t>
            </a:r>
          </a:p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подснежника.)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092504" y="5522168"/>
            <a:ext cx="1359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сосулек.)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872074" y="5517232"/>
            <a:ext cx="1223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гнёзд.)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634185" y="5445224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(Это фото </a:t>
            </a:r>
          </a:p>
          <a:p>
            <a:pPr algn="ctr"/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подснежников.)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9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38000">
              <a:srgbClr val="D4DEFF"/>
            </a:gs>
            <a:gs pos="62000">
              <a:srgbClr val="D4DEFF"/>
            </a:gs>
            <a:gs pos="92000">
              <a:srgbClr val="92D050"/>
            </a:gs>
            <a:gs pos="82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Проталин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57465" r="41460" b="8878"/>
          <a:stretch/>
        </p:blipFill>
        <p:spPr bwMode="auto">
          <a:xfrm>
            <a:off x="3927778" y="2204864"/>
            <a:ext cx="1868358" cy="88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Капля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" y="65481"/>
            <a:ext cx="863045" cy="7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5175" y="26039"/>
            <a:ext cx="7089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«Чему – кому рада капелька?»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Нажимай на капельку и назови чему или кому она радуется?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дереву. и т.д.)</a:t>
            </a:r>
          </a:p>
        </p:txBody>
      </p:sp>
      <p:pic>
        <p:nvPicPr>
          <p:cNvPr id="12" name="Гнезд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690" l="0" r="98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57" y="764704"/>
            <a:ext cx="12897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Капля 1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" y="1412776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https://pickimage.ru/wp-content/uploads/images/detskie/treeinspring/derevovesnoi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s://pickimage.ru/wp-content/uploads/images/detskie/treeinspring/derevovesnoi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https://pickimage.ru/wp-content/uploads/images/detskie/treeinspring/derevovesnoi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8" descr="https://pickimage.ru/wp-content/uploads/images/detskie/treeinspring/derevovesnoi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0" descr="https://pickimage.ru/wp-content/uploads/images/detskie/treeinspring/derevovesnoi4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Дерев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61" y="620285"/>
            <a:ext cx="159516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Капля 2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80" y="368994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Капля 3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8680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Солнце" descr="https://catherineasquithgallery.com/uploads/posts/2021-02/1614546016_13-p-solntse-na-belom-fone-1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58" y="44624"/>
            <a:ext cx="1189914" cy="121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Капля 6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" y="2996952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учеек" descr="https://ds05.infourok.ru/uploads/ex/03d4/000854bb-a2950927/hello_html_m18ceb3c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25" y="3068960"/>
            <a:ext cx="1129343" cy="11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Капля 7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27" y="3602595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Почки"/>
          <p:cNvGrpSpPr/>
          <p:nvPr/>
        </p:nvGrpSpPr>
        <p:grpSpPr>
          <a:xfrm>
            <a:off x="4078450" y="3804592"/>
            <a:ext cx="1005799" cy="992560"/>
            <a:chOff x="2627784" y="3140968"/>
            <a:chExt cx="1914865" cy="1352600"/>
          </a:xfrm>
        </p:grpSpPr>
        <p:pic>
          <p:nvPicPr>
            <p:cNvPr id="29" name="Picture 10" descr="https://konspekta.net/megalektsiiru/baza11/1130290719777.files/image01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842" l="0" r="963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3140968"/>
              <a:ext cx="1554825" cy="77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https://konspekta.net/megalektsiiru/baza11/1130290719777.files/image01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842" l="0" r="963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3717032"/>
              <a:ext cx="1554825" cy="77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Капля 5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97" y="2259178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Подснежники"/>
          <p:cNvGrpSpPr/>
          <p:nvPr/>
        </p:nvGrpSpPr>
        <p:grpSpPr>
          <a:xfrm>
            <a:off x="7473208" y="1916832"/>
            <a:ext cx="1275256" cy="1524866"/>
            <a:chOff x="7041160" y="2431162"/>
            <a:chExt cx="1923328" cy="2077958"/>
          </a:xfrm>
        </p:grpSpPr>
        <p:pic>
          <p:nvPicPr>
            <p:cNvPr id="33" name="Picture 32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160" y="2431162"/>
              <a:ext cx="699192" cy="128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2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296" y="2431162"/>
              <a:ext cx="699192" cy="128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2" descr="https://cdn.pixabay.com/photo/2016/04/01/12/20/drawing-of-realistic-snowdrop-1300666_1280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232" y="3223250"/>
              <a:ext cx="699192" cy="128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Капля 88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" y="4990067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Облака"/>
          <p:cNvGrpSpPr/>
          <p:nvPr/>
        </p:nvGrpSpPr>
        <p:grpSpPr>
          <a:xfrm>
            <a:off x="1445375" y="4725144"/>
            <a:ext cx="1401652" cy="1273035"/>
            <a:chOff x="201968" y="2658892"/>
            <a:chExt cx="987315" cy="1057011"/>
          </a:xfrm>
        </p:grpSpPr>
        <p:pic>
          <p:nvPicPr>
            <p:cNvPr id="38" name="Picture 6" descr="https://catherineasquithgallery.com/uploads/posts/2021-03/1614569874_9-p-oblaka-na-belom-fone-16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12" y="2658892"/>
              <a:ext cx="524064" cy="41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https://catherineasquithgallery.com/uploads/posts/2021-03/1614569874_9-p-oblaka-na-belom-fone-16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19" y="2938060"/>
              <a:ext cx="524064" cy="41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s://catherineasquithgallery.com/uploads/posts/2021-03/1614569874_9-p-oblaka-na-belom-fone-16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68" y="3296971"/>
              <a:ext cx="524064" cy="41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Капля 9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387100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Ласточки"/>
          <p:cNvGrpSpPr/>
          <p:nvPr/>
        </p:nvGrpSpPr>
        <p:grpSpPr>
          <a:xfrm>
            <a:off x="4357101" y="5229200"/>
            <a:ext cx="1158290" cy="1238020"/>
            <a:chOff x="2549324" y="4450054"/>
            <a:chExt cx="987526" cy="991985"/>
          </a:xfrm>
        </p:grpSpPr>
        <p:pic>
          <p:nvPicPr>
            <p:cNvPr id="43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952" y="4450054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087" y="4775627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https://catherineasquithgallery.com/uploads/posts/2021-03/1614555243_12-p-kartinka-lastochki-na-belom-fone-14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324" y="5037885"/>
              <a:ext cx="493763" cy="40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Капля 10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81562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Сосульки"/>
          <p:cNvGrpSpPr/>
          <p:nvPr/>
        </p:nvGrpSpPr>
        <p:grpSpPr>
          <a:xfrm>
            <a:off x="7300431" y="5437812"/>
            <a:ext cx="832829" cy="1023092"/>
            <a:chOff x="4338975" y="4450054"/>
            <a:chExt cx="832829" cy="1023092"/>
          </a:xfrm>
        </p:grpSpPr>
        <p:grpSp>
          <p:nvGrpSpPr>
            <p:cNvPr id="48" name="Сосулька"/>
            <p:cNvGrpSpPr/>
            <p:nvPr/>
          </p:nvGrpSpPr>
          <p:grpSpPr>
            <a:xfrm>
              <a:off x="4338975" y="4453445"/>
              <a:ext cx="239764" cy="990885"/>
              <a:chOff x="4684820" y="681811"/>
              <a:chExt cx="535252" cy="1811085"/>
            </a:xfrm>
          </p:grpSpPr>
          <p:pic>
            <p:nvPicPr>
              <p:cNvPr id="59" name="Picture 20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0" name="Группа 59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61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9" name="Сосулька"/>
            <p:cNvGrpSpPr/>
            <p:nvPr/>
          </p:nvGrpSpPr>
          <p:grpSpPr>
            <a:xfrm>
              <a:off x="4613255" y="4450054"/>
              <a:ext cx="239764" cy="990885"/>
              <a:chOff x="4684820" y="681811"/>
              <a:chExt cx="535252" cy="1811085"/>
            </a:xfrm>
          </p:grpSpPr>
          <p:pic>
            <p:nvPicPr>
              <p:cNvPr id="55" name="Picture 20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6" name="Группа 55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57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0" name="Сосулька"/>
            <p:cNvGrpSpPr/>
            <p:nvPr/>
          </p:nvGrpSpPr>
          <p:grpSpPr>
            <a:xfrm>
              <a:off x="4932040" y="4482261"/>
              <a:ext cx="239764" cy="990885"/>
              <a:chOff x="4684820" y="681811"/>
              <a:chExt cx="535252" cy="1811085"/>
            </a:xfrm>
          </p:grpSpPr>
          <p:pic>
            <p:nvPicPr>
              <p:cNvPr id="51" name="Picture 20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3779" b="98065" l="2811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01" b="23360"/>
              <a:stretch/>
            </p:blipFill>
            <p:spPr bwMode="auto">
              <a:xfrm>
                <a:off x="4684820" y="681811"/>
                <a:ext cx="535252" cy="130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2" name="Группа 51"/>
              <p:cNvGrpSpPr/>
              <p:nvPr/>
            </p:nvGrpSpPr>
            <p:grpSpPr>
              <a:xfrm>
                <a:off x="4801834" y="1944500"/>
                <a:ext cx="219600" cy="548396"/>
                <a:chOff x="4692034" y="1702752"/>
                <a:chExt cx="240006" cy="761507"/>
              </a:xfrm>
            </p:grpSpPr>
            <p:pic>
              <p:nvPicPr>
                <p:cNvPr id="53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1702752"/>
                  <a:ext cx="240006" cy="448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" name="Picture 21"/>
                <p:cNvPicPr>
                  <a:picLocks noChangeAspect="1" noChangeArrowheads="1"/>
                </p:cNvPicPr>
                <p:nvPr/>
              </p:nvPicPr>
              <p:blipFill rotWithShape="1"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74194" b="87742" l="24900" r="6064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46" t="73919" r="35180" b="9540"/>
                <a:stretch/>
              </p:blipFill>
              <p:spPr bwMode="auto">
                <a:xfrm>
                  <a:off x="4692034" y="2077495"/>
                  <a:ext cx="240006" cy="386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66" name="Капля 4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05" y="2031070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Капля 8" descr="https://img.favpng.com/0/13/14/drop-water-clip-art-png-favpng-jqanPCsuWMtp86qL7TFijpks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7" b="97443" l="3659" r="97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64" y="3930893"/>
            <a:ext cx="1231423" cy="11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Скворечники"/>
          <p:cNvGrpSpPr/>
          <p:nvPr/>
        </p:nvGrpSpPr>
        <p:grpSpPr>
          <a:xfrm>
            <a:off x="7264687" y="3923202"/>
            <a:ext cx="1287929" cy="1095044"/>
            <a:chOff x="6908605" y="3753349"/>
            <a:chExt cx="1672815" cy="1431204"/>
          </a:xfrm>
        </p:grpSpPr>
        <p:pic>
          <p:nvPicPr>
            <p:cNvPr id="68" name="Picture 28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17" b="9938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908605" y="3753349"/>
              <a:ext cx="721953" cy="672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8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17" b="9938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7282723" y="4512234"/>
              <a:ext cx="721953" cy="672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8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17" b="9938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7859467" y="3776582"/>
              <a:ext cx="721953" cy="672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Box 71"/>
          <p:cNvSpPr txBox="1"/>
          <p:nvPr/>
        </p:nvSpPr>
        <p:spPr>
          <a:xfrm>
            <a:off x="680067" y="2431921"/>
            <a:ext cx="1762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дереву.)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061892" y="1495817"/>
            <a:ext cx="1741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гнезду.)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109361" y="1473188"/>
            <a:ext cx="141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...)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420096" y="3212976"/>
            <a:ext cx="2209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проталинам.)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29083" y="4751175"/>
            <a:ext cx="2426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веткам, почкам.)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468637" y="3416347"/>
            <a:ext cx="1765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…, …..)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32670" y="4143088"/>
            <a:ext cx="1534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…..)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38497" y="6256015"/>
            <a:ext cx="141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...)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657105" y="6490210"/>
            <a:ext cx="141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...)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508633" y="5090700"/>
            <a:ext cx="141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...)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236020" y="6579355"/>
            <a:ext cx="141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(Капелька рада ...)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26" descr="https://s1.slide-share.ru/s_slide/9214210ab8a8185b898468e039498a0c/a4cdd915-9c27-4a6c-b4e2-8b1715806cf0.jpe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19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5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6628710"/>
            <a:ext cx="644217" cy="184666"/>
          </a:xfrm>
          <a:prstGeom prst="actionButtonForwardNex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12360" y="6628710"/>
            <a:ext cx="576064" cy="184666"/>
          </a:xfrm>
          <a:prstGeom prst="actionButtonBackPrevious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апля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" y="65481"/>
            <a:ext cx="713580" cy="63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9955" y="26040"/>
            <a:ext cx="84246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 спрятался в весеннем лесу?»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и назови чьи уши и чей хвост?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(Это беличий хвост. Это лисьи уши.) и т.д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себя, нажми на фрагменты картинок. 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pic>
        <p:nvPicPr>
          <p:cNvPr id="2050" name="Белка 1" descr="https://photoshop-kopona.com/uploads/posts/2019-02/1550588965_squirrel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5236" r="4220" b="9337"/>
          <a:stretch/>
        </p:blipFill>
        <p:spPr bwMode="auto">
          <a:xfrm>
            <a:off x="1799764" y="1537305"/>
            <a:ext cx="1224136" cy="70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Хвост белки 1" descr="https://photoshop-kopona.com/uploads/posts/2019-02/1550588965_squirrel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0" b="60000" l="57056" r="95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37" b="39298"/>
          <a:stretch/>
        </p:blipFill>
        <p:spPr bwMode="auto">
          <a:xfrm>
            <a:off x="2483125" y="1510401"/>
            <a:ext cx="576707" cy="4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79512" y="980728"/>
            <a:ext cx="3024336" cy="1728192"/>
            <a:chOff x="179512" y="1052880"/>
            <a:chExt cx="3024336" cy="172819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79512" y="1052880"/>
              <a:ext cx="3024336" cy="1728192"/>
              <a:chOff x="179512" y="836712"/>
              <a:chExt cx="3024336" cy="1728192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179512" y="836712"/>
                <a:ext cx="3024336" cy="17281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1763832" y="1052880"/>
                <a:ext cx="1296000" cy="129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47" y="1556137"/>
              <a:ext cx="1203037" cy="721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4644008" y="4900518"/>
            <a:ext cx="3024336" cy="1728192"/>
            <a:chOff x="5292080" y="1052736"/>
            <a:chExt cx="3024336" cy="172819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292080" y="1052736"/>
              <a:ext cx="3024336" cy="1728192"/>
              <a:chOff x="179512" y="836712"/>
              <a:chExt cx="3024336" cy="1728192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179512" y="836712"/>
                <a:ext cx="3024336" cy="17281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1763832" y="1052880"/>
                <a:ext cx="1296000" cy="129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249933"/>
              <a:ext cx="1198900" cy="128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5868144" y="2925016"/>
            <a:ext cx="3024336" cy="1728192"/>
            <a:chOff x="5292080" y="1052736"/>
            <a:chExt cx="3024336" cy="172819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5292080" y="1052736"/>
              <a:ext cx="3024336" cy="1728192"/>
              <a:chOff x="179512" y="836712"/>
              <a:chExt cx="3024336" cy="1728192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179512" y="836712"/>
                <a:ext cx="3024336" cy="17281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763832" y="1052880"/>
                <a:ext cx="1296000" cy="129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249933"/>
              <a:ext cx="1198900" cy="128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179584" y="4921453"/>
            <a:ext cx="3024336" cy="1728192"/>
            <a:chOff x="179512" y="1052880"/>
            <a:chExt cx="3024336" cy="1728192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79512" y="1052880"/>
              <a:ext cx="3024336" cy="1728192"/>
              <a:chOff x="179512" y="836712"/>
              <a:chExt cx="3024336" cy="1728192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179512" y="836712"/>
                <a:ext cx="3024336" cy="17281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1763832" y="1052880"/>
                <a:ext cx="1296000" cy="129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47" y="1556137"/>
              <a:ext cx="1203037" cy="721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4788024" y="980728"/>
            <a:ext cx="3024336" cy="1728192"/>
            <a:chOff x="5292080" y="1052736"/>
            <a:chExt cx="3024336" cy="1728192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92080" y="1052736"/>
              <a:ext cx="3024336" cy="1728192"/>
              <a:chOff x="179512" y="836712"/>
              <a:chExt cx="3024336" cy="1728192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179512" y="836712"/>
                <a:ext cx="3024336" cy="17281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763832" y="1052880"/>
                <a:ext cx="1296000" cy="129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249933"/>
              <a:ext cx="1198900" cy="128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5" name="Белка 2" descr="https://img2.freepng.ru/20171216/f54/squirrel-png-5a35b60ebf1505.475760731513469454782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99778" l="11556" r="8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0902"/>
          <a:stretch/>
        </p:blipFill>
        <p:spPr bwMode="auto">
          <a:xfrm>
            <a:off x="6359529" y="5116686"/>
            <a:ext cx="1020783" cy="13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Уши белки 2" descr="https://img2.freepng.ru/20171216/f54/squirrel-png-5a35b60ebf1505.475760731513469454782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99778" l="11556" r="8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52218" b="77996"/>
          <a:stretch/>
        </p:blipFill>
        <p:spPr bwMode="auto">
          <a:xfrm>
            <a:off x="6359529" y="5116542"/>
            <a:ext cx="481455" cy="28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Лиса 2" descr="https://creazilla-store.fra1.digitaloceanspaces.com/cliparts/5740/fox-clipart-m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304191"/>
            <a:ext cx="1296144" cy="10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Хвост лисы 2" descr="https://creazilla-store.fra1.digitaloceanspaces.com/cliparts/5740/fox-clipart-md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 bwMode="auto">
          <a:xfrm>
            <a:off x="1763688" y="5304191"/>
            <a:ext cx="720080" cy="10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Лиса 1" descr="https://creazilla-store.fra1.digitaloceanspaces.com/cliparts/5740/fox-clipart-m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44" y="1340768"/>
            <a:ext cx="1296144" cy="10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Уши лисы 1" descr="https://creazilla-store.fra1.digitaloceanspaces.com/cliparts/5740/fox-clipart-md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33"/>
          <a:stretch/>
        </p:blipFill>
        <p:spPr bwMode="auto">
          <a:xfrm>
            <a:off x="6372200" y="1340768"/>
            <a:ext cx="1296144" cy="21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Заяц" descr="https://e7.pngegg.com/pngimages/14/835/png-clipart-european-hare-easter-bunny-rabbit-bunny-mammal-animal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69" y="3219604"/>
            <a:ext cx="895279" cy="121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Уши зайца" descr="https://e7.pngegg.com/pngimages/14/835/png-clipart-european-hare-easter-bunny-rabbit-bunny-mammal-animals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17"/>
          <a:stretch/>
        </p:blipFill>
        <p:spPr bwMode="auto">
          <a:xfrm>
            <a:off x="7709169" y="3213048"/>
            <a:ext cx="895279" cy="3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Группа 51"/>
          <p:cNvGrpSpPr/>
          <p:nvPr/>
        </p:nvGrpSpPr>
        <p:grpSpPr>
          <a:xfrm>
            <a:off x="971600" y="2924944"/>
            <a:ext cx="3024336" cy="1728192"/>
            <a:chOff x="5292080" y="1052736"/>
            <a:chExt cx="3024336" cy="1728192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5292080" y="1052736"/>
              <a:ext cx="3024336" cy="1728192"/>
              <a:chOff x="179512" y="836712"/>
              <a:chExt cx="3024336" cy="1728192"/>
            </a:xfrm>
          </p:grpSpPr>
          <p:sp>
            <p:nvSpPr>
              <p:cNvPr id="55" name="Прямоугольник 54"/>
              <p:cNvSpPr/>
              <p:nvPr/>
            </p:nvSpPr>
            <p:spPr>
              <a:xfrm>
                <a:off x="179512" y="836712"/>
                <a:ext cx="3024336" cy="17281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1763832" y="1052880"/>
                <a:ext cx="1296000" cy="129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249933"/>
              <a:ext cx="1198900" cy="128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4" name="Медведь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2" t="10458" r="34250" b="10529"/>
          <a:stretch/>
        </p:blipFill>
        <p:spPr bwMode="auto">
          <a:xfrm>
            <a:off x="2654907" y="3165335"/>
            <a:ext cx="1052997" cy="119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Уши медведя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5" t="8868" r="43524" b="81663"/>
          <a:stretch/>
        </p:blipFill>
        <p:spPr bwMode="auto">
          <a:xfrm>
            <a:off x="2952750" y="3141185"/>
            <a:ext cx="504826" cy="1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7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kap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1065</Words>
  <Application>Microsoft Office PowerPoint</Application>
  <PresentationFormat>Экран (4:3)</PresentationFormat>
  <Paragraphs>154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belyi</dc:creator>
  <cp:lastModifiedBy>belyiiv@yandex.ru</cp:lastModifiedBy>
  <cp:revision>164</cp:revision>
  <dcterms:created xsi:type="dcterms:W3CDTF">2022-03-24T12:46:09Z</dcterms:created>
  <dcterms:modified xsi:type="dcterms:W3CDTF">2022-04-19T07:07:01Z</dcterms:modified>
</cp:coreProperties>
</file>