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62379"/>
            <a:ext cx="825982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города </a:t>
            </a:r>
          </a:p>
          <a:p>
            <a:pPr algn="ctr"/>
            <a:r>
              <a:rPr lang="ru-RU" b="1" dirty="0" smtClean="0"/>
              <a:t>Иркутска детский сад «Сказка». 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563" y="965692"/>
            <a:ext cx="9048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Отчёт – презентация по работе </a:t>
            </a:r>
            <a:r>
              <a:rPr lang="ru-RU" b="1" dirty="0" smtClean="0"/>
              <a:t>РЕГИОНАЛЬНОЙ ПЛОЩАДКИ  ПРОБЛЕМНО-ТВОРЧЕСКОЙ</a:t>
            </a:r>
          </a:p>
          <a:p>
            <a:pPr algn="ctr"/>
            <a:r>
              <a:rPr lang="ru-RU" b="1" dirty="0" smtClean="0"/>
              <a:t>  ГРУППЫ ПЕДАГОГИЧЕСКИХ  РАБОТНИКОВ.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12028" r="8596" b="14354"/>
          <a:stretch/>
        </p:blipFill>
        <p:spPr bwMode="auto">
          <a:xfrm>
            <a:off x="990254" y="1632789"/>
            <a:ext cx="2834726" cy="1729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6807" r="4076" b="8150"/>
          <a:stretch/>
        </p:blipFill>
        <p:spPr bwMode="auto">
          <a:xfrm>
            <a:off x="179512" y="2924944"/>
            <a:ext cx="229407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1742" r="75354" b="70154"/>
          <a:stretch/>
        </p:blipFill>
        <p:spPr bwMode="auto">
          <a:xfrm>
            <a:off x="7530773" y="1421957"/>
            <a:ext cx="1486504" cy="107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35961" r="76910" b="38763"/>
          <a:stretch/>
        </p:blipFill>
        <p:spPr bwMode="auto">
          <a:xfrm>
            <a:off x="6100226" y="1881252"/>
            <a:ext cx="1527443" cy="104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7" t="35316" r="2805" b="38730"/>
          <a:stretch/>
        </p:blipFill>
        <p:spPr bwMode="auto">
          <a:xfrm>
            <a:off x="4689785" y="2276872"/>
            <a:ext cx="1466391" cy="100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9" t="63180" r="25603" b="7094"/>
          <a:stretch/>
        </p:blipFill>
        <p:spPr bwMode="auto">
          <a:xfrm>
            <a:off x="7658476" y="2578224"/>
            <a:ext cx="1466344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5" t="34747" r="51491" b="41203"/>
          <a:stretch/>
        </p:blipFill>
        <p:spPr bwMode="auto">
          <a:xfrm>
            <a:off x="7790799" y="3818825"/>
            <a:ext cx="1236003" cy="72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3324" r="51201" b="70822"/>
          <a:stretch/>
        </p:blipFill>
        <p:spPr bwMode="auto">
          <a:xfrm>
            <a:off x="6110808" y="2982068"/>
            <a:ext cx="1604512" cy="113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1" t="64217" r="52022" b="9671"/>
          <a:stretch/>
        </p:blipFill>
        <p:spPr bwMode="auto">
          <a:xfrm>
            <a:off x="4788024" y="3717032"/>
            <a:ext cx="1519654" cy="106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3" t="2927" r="2935" b="70648"/>
          <a:stretch/>
        </p:blipFill>
        <p:spPr bwMode="auto">
          <a:xfrm>
            <a:off x="6212125" y="4353030"/>
            <a:ext cx="1415544" cy="100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1" t="34397" r="26704" b="42584"/>
          <a:stretch/>
        </p:blipFill>
        <p:spPr bwMode="auto">
          <a:xfrm>
            <a:off x="7531301" y="4725144"/>
            <a:ext cx="1464594" cy="83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4" t="2368" r="27075" b="69960"/>
          <a:stretch/>
        </p:blipFill>
        <p:spPr bwMode="auto">
          <a:xfrm>
            <a:off x="7253567" y="5562055"/>
            <a:ext cx="1392359" cy="102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67968" r="76259" b="6470"/>
          <a:stretch/>
        </p:blipFill>
        <p:spPr bwMode="auto">
          <a:xfrm>
            <a:off x="5837233" y="5877272"/>
            <a:ext cx="1421617" cy="91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4" t="68533" r="1467" b="3758"/>
          <a:stretch/>
        </p:blipFill>
        <p:spPr bwMode="auto">
          <a:xfrm>
            <a:off x="4453440" y="5624366"/>
            <a:ext cx="1438886" cy="96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39066" y="651744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Иркутск, 2021 - 2022 гг.</a:t>
            </a:r>
            <a:endParaRPr lang="ru-RU" sz="1200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t="16801" r="11605" b="10673"/>
          <a:stretch/>
        </p:blipFill>
        <p:spPr bwMode="auto">
          <a:xfrm>
            <a:off x="2373615" y="3721901"/>
            <a:ext cx="2311606" cy="153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2626" r="5889" b="9362"/>
          <a:stretch/>
        </p:blipFill>
        <p:spPr bwMode="auto">
          <a:xfrm>
            <a:off x="94429" y="5121934"/>
            <a:ext cx="2379161" cy="139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6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55" y="102414"/>
            <a:ext cx="8964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dirty="0" smtClean="0"/>
              <a:t>В этом учебном году в рамках  взаимодействия </a:t>
            </a:r>
            <a:r>
              <a:rPr lang="ru-RU" dirty="0"/>
              <a:t>образовательной организации и семьи по профилактике нарушений развития у детей дошкольного </a:t>
            </a:r>
            <a:r>
              <a:rPr lang="ru-RU" dirty="0" smtClean="0"/>
              <a:t>возраста стартовала</a:t>
            </a:r>
          </a:p>
          <a:p>
            <a:r>
              <a:rPr lang="ru-RU" dirty="0" smtClean="0"/>
              <a:t>региональная  площадка проблемно – творческой группы педагогических работников. </a:t>
            </a:r>
          </a:p>
          <a:p>
            <a:r>
              <a:rPr lang="ru-RU" b="1" dirty="0" smtClean="0"/>
              <a:t>Целью площадки </a:t>
            </a:r>
            <a:r>
              <a:rPr lang="ru-RU" dirty="0" smtClean="0"/>
              <a:t>являлось создание условий для освоения части ООП ДО, АОП ДО, в том числе в рамках дистанционного взаимодействия с родителями воспитанников  ДОО. </a:t>
            </a:r>
            <a:r>
              <a:rPr lang="ru-RU" b="1" dirty="0" smtClean="0"/>
              <a:t>Задачи площадки: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сопровождение семей;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профилактика речевых нарушений;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просвещение родителей, имеющих детей с нарушениями развития;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демонстрация уже имеющихся, а также создание персональных сайтов педагогов, персональных страниц педагогов на сайте учреждения, и т.д. для взаимодействия с семьями воспитанников;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разработка комплектов игр, упражнений для детей дошкольного возраста, размещение комплектов на электронных ресурсах.  </a:t>
            </a:r>
            <a:r>
              <a:rPr lang="ru-RU" i="1" dirty="0" smtClean="0"/>
              <a:t> 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67544" y="4072731"/>
            <a:ext cx="3292282" cy="1445563"/>
            <a:chOff x="107504" y="3518734"/>
            <a:chExt cx="4722278" cy="245838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518734"/>
              <a:ext cx="2808312" cy="1579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E:\МОЯ РАБОТА\ФОТО с занятий\ФОТО с ИНДИВИДУАЛЬНЫХ ЗАНЯТИЙ\Ткачов Марик\DSC_047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221087"/>
              <a:ext cx="2634046" cy="17560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7" t="15260" r="1604" b="4429"/>
          <a:stretch/>
        </p:blipFill>
        <p:spPr bwMode="auto">
          <a:xfrm>
            <a:off x="4118620" y="4051353"/>
            <a:ext cx="1825153" cy="9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12557" r="19098" b="4604"/>
          <a:stretch/>
        </p:blipFill>
        <p:spPr bwMode="auto">
          <a:xfrm>
            <a:off x="4013845" y="5210216"/>
            <a:ext cx="1929928" cy="148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E:\МОЯ РАБОТА\ФОТО с родительских собраний\Учебный год 2014-2015\P21713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0"/>
          <a:stretch/>
        </p:blipFill>
        <p:spPr bwMode="auto">
          <a:xfrm>
            <a:off x="179512" y="5548137"/>
            <a:ext cx="2359638" cy="115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6"/>
          <a:stretch/>
        </p:blipFill>
        <p:spPr bwMode="auto">
          <a:xfrm>
            <a:off x="7436010" y="3676463"/>
            <a:ext cx="1672891" cy="122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6807" r="4076" b="8150"/>
          <a:stretch/>
        </p:blipFill>
        <p:spPr bwMode="auto">
          <a:xfrm>
            <a:off x="6156176" y="4869160"/>
            <a:ext cx="1763688" cy="99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10" y="5514821"/>
            <a:ext cx="2007720" cy="154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1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9035" y="20162"/>
            <a:ext cx="91323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Традиционно на первой встрече (февраль 2022 г.) педагоги собрались для обсуждения </a:t>
            </a:r>
          </a:p>
          <a:p>
            <a:r>
              <a:rPr lang="ru-RU" dirty="0" smtClean="0"/>
              <a:t>плана работы по РПТГ. </a:t>
            </a:r>
            <a:r>
              <a:rPr lang="ru-RU" b="1" dirty="0" smtClean="0"/>
              <a:t>Повесткой встречи </a:t>
            </a:r>
            <a:r>
              <a:rPr lang="ru-RU" dirty="0" smtClean="0"/>
              <a:t>было: обсуждение программных требований</a:t>
            </a:r>
          </a:p>
          <a:p>
            <a:r>
              <a:rPr lang="ru-RU" dirty="0" smtClean="0"/>
              <a:t>по развитию лексико-грамматической речи и связной речи, показ прошлогодних </a:t>
            </a:r>
          </a:p>
          <a:p>
            <a:r>
              <a:rPr lang="ru-RU" dirty="0" smtClean="0"/>
              <a:t>комплектов игр педагогами  группы </a:t>
            </a:r>
            <a:r>
              <a:rPr lang="ru-RU" dirty="0"/>
              <a:t>с ТНР</a:t>
            </a:r>
            <a:r>
              <a:rPr lang="ru-RU" dirty="0" smtClean="0"/>
              <a:t> № 7, разбор прошлогодних ошибок, а также </a:t>
            </a:r>
          </a:p>
          <a:p>
            <a:r>
              <a:rPr lang="ru-RU" dirty="0" smtClean="0"/>
              <a:t>озвучивание требований по созданию интерактивных комплектов, с учётом выявленных</a:t>
            </a:r>
          </a:p>
          <a:p>
            <a:r>
              <a:rPr lang="ru-RU" dirty="0" smtClean="0"/>
              <a:t> ошибок. Также каждый участник группы подготовил и  представил на свой возраст игры,</a:t>
            </a:r>
          </a:p>
          <a:p>
            <a:r>
              <a:rPr lang="ru-RU" dirty="0" smtClean="0"/>
              <a:t> способствующие развитию лексико – грамматической категории, связной речи.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35980" r="23449"/>
          <a:stretch/>
        </p:blipFill>
        <p:spPr bwMode="auto">
          <a:xfrm>
            <a:off x="1183223" y="2051487"/>
            <a:ext cx="2462010" cy="184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38356" r="20693" b="2797"/>
          <a:stretch/>
        </p:blipFill>
        <p:spPr bwMode="auto">
          <a:xfrm>
            <a:off x="4492744" y="2016468"/>
            <a:ext cx="3050603" cy="194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9" r="14326"/>
          <a:stretch/>
        </p:blipFill>
        <p:spPr bwMode="auto">
          <a:xfrm>
            <a:off x="4644008" y="4553087"/>
            <a:ext cx="3251567" cy="181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31628" r="12678" b="-171"/>
          <a:stretch/>
        </p:blipFill>
        <p:spPr bwMode="auto">
          <a:xfrm>
            <a:off x="909426" y="4437112"/>
            <a:ext cx="3164417" cy="1973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1667" y="4026722"/>
            <a:ext cx="386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Обсуждение программных требований.</a:t>
            </a:r>
            <a:endParaRPr lang="ru-RU" sz="16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21182" y="6410894"/>
            <a:ext cx="4991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Показ и обсуждение прошлогодних комплектов игр.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24122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6" y="0"/>
            <a:ext cx="869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второй встрече (март 2022 г.) мы в кругу участников площадки презентовали свои </a:t>
            </a:r>
          </a:p>
          <a:p>
            <a:r>
              <a:rPr lang="ru-RU" dirty="0" smtClean="0"/>
              <a:t>комплекты игр, наметили ошибки для исправления.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7933"/>
          <a:stretch/>
        </p:blipFill>
        <p:spPr bwMode="auto">
          <a:xfrm>
            <a:off x="251520" y="669569"/>
            <a:ext cx="3240360" cy="180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1" r="5272"/>
          <a:stretch/>
        </p:blipFill>
        <p:spPr bwMode="auto">
          <a:xfrm>
            <a:off x="5436096" y="687392"/>
            <a:ext cx="3078157" cy="176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8245"/>
          <a:stretch/>
        </p:blipFill>
        <p:spPr bwMode="auto">
          <a:xfrm>
            <a:off x="3059832" y="2673745"/>
            <a:ext cx="2818731" cy="192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28078" r="7153"/>
          <a:stretch/>
        </p:blipFill>
        <p:spPr bwMode="auto">
          <a:xfrm>
            <a:off x="298890" y="4725144"/>
            <a:ext cx="314562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9"/>
          <a:stretch/>
        </p:blipFill>
        <p:spPr bwMode="auto">
          <a:xfrm>
            <a:off x="5718001" y="4732709"/>
            <a:ext cx="3121897" cy="196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8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2169"/>
            <a:ext cx="91765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конце марта в группах были проведены родительские собрания, на которых были </a:t>
            </a:r>
          </a:p>
          <a:p>
            <a:r>
              <a:rPr lang="ru-RU" dirty="0" smtClean="0"/>
              <a:t>представлены комплекты игр по темам «Цветы», «Весна. Признаки весны».</a:t>
            </a:r>
          </a:p>
          <a:p>
            <a:r>
              <a:rPr lang="ru-RU" dirty="0"/>
              <a:t>Также </a:t>
            </a:r>
            <a:r>
              <a:rPr lang="ru-RU" dirty="0" smtClean="0"/>
              <a:t>комплект игр был </a:t>
            </a:r>
            <a:r>
              <a:rPr lang="ru-RU" dirty="0"/>
              <a:t>апробирован  во второй половине дня </a:t>
            </a:r>
            <a:r>
              <a:rPr lang="ru-RU" dirty="0" smtClean="0"/>
              <a:t>на </a:t>
            </a:r>
            <a:r>
              <a:rPr lang="ru-RU" dirty="0"/>
              <a:t>лексической неделе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Весна. Признаки </a:t>
            </a:r>
            <a:r>
              <a:rPr lang="ru-RU" dirty="0" smtClean="0"/>
              <a:t>весны</a:t>
            </a:r>
            <a:r>
              <a:rPr lang="ru-RU" dirty="0"/>
              <a:t>». Дети с удовольствием играли в детском саду и закрепляли свои </a:t>
            </a:r>
            <a:endParaRPr lang="ru-RU" dirty="0" smtClean="0"/>
          </a:p>
          <a:p>
            <a:r>
              <a:rPr lang="ru-RU" dirty="0" smtClean="0"/>
              <a:t>навыки </a:t>
            </a:r>
            <a:r>
              <a:rPr lang="ru-RU" dirty="0"/>
              <a:t>дома. </a:t>
            </a:r>
            <a:r>
              <a:rPr lang="ru-RU" dirty="0" smtClean="0"/>
              <a:t>Комплект игр и упражнений можно </a:t>
            </a:r>
            <a:r>
              <a:rPr lang="ru-RU" dirty="0"/>
              <a:t>скачать на сайте </a:t>
            </a:r>
            <a:r>
              <a:rPr lang="ru-RU" dirty="0" smtClean="0"/>
              <a:t>нашего учреждения, </a:t>
            </a:r>
          </a:p>
          <a:p>
            <a:r>
              <a:rPr lang="ru-RU" dirty="0" smtClean="0"/>
              <a:t>на главной странице, в закладке «Отчёт </a:t>
            </a:r>
            <a:r>
              <a:rPr lang="ru-RU" smtClean="0"/>
              <a:t>о деятельности </a:t>
            </a:r>
            <a:r>
              <a:rPr lang="ru-RU" dirty="0" smtClean="0"/>
              <a:t>РПТГ».</a:t>
            </a:r>
            <a:endParaRPr lang="ru-RU" dirty="0"/>
          </a:p>
        </p:txBody>
      </p:sp>
      <p:pic>
        <p:nvPicPr>
          <p:cNvPr id="4098" name="Picture 2" descr="E:\МОЯ РАБОТА\ФОТО с родительских собраний\Родительсое собр. (ноябрь 2016)\20161110_173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22020"/>
            <a:ext cx="2781968" cy="208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04" y="1796495"/>
            <a:ext cx="4354602" cy="206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75" y="4253732"/>
            <a:ext cx="2867386" cy="215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3930353"/>
            <a:ext cx="387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Презентация игр на родительских собраниях.</a:t>
            </a:r>
            <a:endParaRPr lang="ru-RU" sz="1400" b="1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04" y="4253732"/>
            <a:ext cx="3804802" cy="215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10354" y="6461422"/>
            <a:ext cx="1810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Дети играют дома.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27486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360</Words>
  <Application>Microsoft Office PowerPoint</Application>
  <PresentationFormat>Экран (4:3)</PresentationFormat>
  <Paragraphs>32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belyi</dc:creator>
  <cp:lastModifiedBy>belyiiv@yandex.ru</cp:lastModifiedBy>
  <cp:revision>47</cp:revision>
  <dcterms:created xsi:type="dcterms:W3CDTF">2022-04-17T03:40:57Z</dcterms:created>
  <dcterms:modified xsi:type="dcterms:W3CDTF">2022-04-18T15:51:03Z</dcterms:modified>
</cp:coreProperties>
</file>