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7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41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95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2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2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11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28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51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34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3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4CFC-72EE-42AE-A783-3035DDEAC4A0}" type="datetimeFigureOut">
              <a:rPr lang="ru-RU" smtClean="0"/>
              <a:t>01.05.2022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6775-0B85-46CF-B3A0-5A8979E29B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72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1" t="7702" r="19722" b="6009"/>
          <a:stretch/>
        </p:blipFill>
        <p:spPr bwMode="auto">
          <a:xfrm>
            <a:off x="107504" y="110863"/>
            <a:ext cx="2021150" cy="1451698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110863"/>
            <a:ext cx="6624736" cy="52322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Консультация для родителей </a:t>
            </a:r>
          </a:p>
          <a:p>
            <a:r>
              <a:rPr lang="ru-RU" sz="1400" b="1" dirty="0" smtClean="0"/>
              <a:t>                                                               «Рекомендации  для родителей в летний период»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32227" y="690970"/>
            <a:ext cx="68691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Вот и наступила долгожданная пора летнего отдыха, каникул. Поздравляю всех  с </a:t>
            </a:r>
          </a:p>
          <a:p>
            <a:r>
              <a:rPr lang="ru-RU" sz="1400" dirty="0" smtClean="0"/>
              <a:t> окончанием учебного года. Но не стоит забывать о том, что ваш ребёнок посещал </a:t>
            </a:r>
          </a:p>
          <a:p>
            <a:r>
              <a:rPr lang="ru-RU" sz="1400" dirty="0" smtClean="0"/>
              <a:t>логопедическую группу, занимался с логопедом  и за год  приобрёл , улучшил свои </a:t>
            </a:r>
          </a:p>
          <a:p>
            <a:r>
              <a:rPr lang="ru-RU" sz="1400" dirty="0" smtClean="0"/>
              <a:t>речевые умения и навыки. Необходимо и летом не забывать, а продолжать работу по  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-37525" y="1583416"/>
            <a:ext cx="929543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формированию правильной и грамотной речи  ребёнка. </a:t>
            </a:r>
            <a:r>
              <a:rPr lang="ru-RU" sz="1400" b="1" i="1" dirty="0" smtClean="0"/>
              <a:t>Что для этого можно и нужно сделать?</a:t>
            </a:r>
          </a:p>
          <a:p>
            <a:r>
              <a:rPr lang="ru-RU" sz="1400" b="1" i="1" dirty="0" smtClean="0"/>
              <a:t>Во-первых,</a:t>
            </a:r>
            <a:r>
              <a:rPr lang="ru-RU" sz="1400" dirty="0" smtClean="0"/>
              <a:t> вы можете на период каникул забрать из детского сада свои тетради с записями речевого материала по</a:t>
            </a:r>
          </a:p>
          <a:p>
            <a:r>
              <a:rPr lang="ru-RU" sz="1400" dirty="0" smtClean="0"/>
              <a:t>закреплению звуков в речи. </a:t>
            </a:r>
            <a:r>
              <a:rPr lang="ru-RU" sz="1400" b="1" i="1" dirty="0" smtClean="0"/>
              <a:t>Во-вторых,</a:t>
            </a:r>
            <a:r>
              <a:rPr lang="ru-RU" sz="1400" dirty="0" smtClean="0"/>
              <a:t> выполнять артикуляционные упражнения </a:t>
            </a:r>
            <a:r>
              <a:rPr lang="ru-RU" sz="1400" b="1" dirty="0" smtClean="0"/>
              <a:t>ежедневно! </a:t>
            </a:r>
            <a:r>
              <a:rPr lang="ru-RU" sz="1400" b="1" i="1" dirty="0" smtClean="0"/>
              <a:t>В -третьих,  </a:t>
            </a:r>
            <a:r>
              <a:rPr lang="ru-RU" sz="1400" dirty="0" smtClean="0"/>
              <a:t>не </a:t>
            </a:r>
          </a:p>
          <a:p>
            <a:r>
              <a:rPr lang="ru-RU" sz="1400" dirty="0" smtClean="0"/>
              <a:t>забывать следить за правильным произношением детей, добиваться правильного произношения поставленных </a:t>
            </a:r>
          </a:p>
          <a:p>
            <a:r>
              <a:rPr lang="ru-RU" sz="1400" dirty="0" smtClean="0"/>
              <a:t>логопедом звуков (проделанная работа за год может стать напрасной, недостаточно автоматизированные звуки могут</a:t>
            </a:r>
          </a:p>
          <a:p>
            <a:r>
              <a:rPr lang="ru-RU" sz="1400" dirty="0" smtClean="0"/>
              <a:t>«потеряться» за лето, если не напоминать ребёнку, поправляя его, в дальнейшем необходимо будет начинать работу </a:t>
            </a:r>
          </a:p>
          <a:p>
            <a:r>
              <a:rPr lang="ru-RU" sz="1400" dirty="0" smtClean="0"/>
              <a:t>по их постановке заново). </a:t>
            </a:r>
            <a:r>
              <a:rPr lang="ru-RU" sz="1400" b="1" i="1" dirty="0" smtClean="0"/>
              <a:t>В-четвёртых</a:t>
            </a:r>
            <a:r>
              <a:rPr lang="ru-RU" sz="1400" dirty="0" smtClean="0"/>
              <a:t>, вы можете  пополнять словарь ребёнка новыми словами. Это можно делать </a:t>
            </a:r>
          </a:p>
          <a:p>
            <a:r>
              <a:rPr lang="ru-RU" sz="1400" dirty="0" smtClean="0"/>
              <a:t>беседуя с детьми, совместно наблюдать за чем-то или за кем-то, знакомить с новыми словами лучше всего во время</a:t>
            </a:r>
          </a:p>
          <a:p>
            <a:r>
              <a:rPr lang="ru-RU" sz="1400" dirty="0" smtClean="0"/>
              <a:t>летних путешествий, через новые впечатления, которые получают дети от поездок в отпуск, походов в лес, выездов </a:t>
            </a:r>
          </a:p>
          <a:p>
            <a:r>
              <a:rPr lang="ru-RU" sz="1400" dirty="0" smtClean="0"/>
              <a:t>на дачу, экскурсий в музеи, выходов в театр, цирк. Продолжайте закреплять в памяти детей, проговаривайте, </a:t>
            </a:r>
          </a:p>
          <a:p>
            <a:r>
              <a:rPr lang="ru-RU" sz="1400" dirty="0" smtClean="0"/>
              <a:t>называйте  названия летних месяцев, явлений природы (гроза, ливень, туман, роса и т.д.), названия растений, ягод, </a:t>
            </a:r>
          </a:p>
          <a:p>
            <a:r>
              <a:rPr lang="ru-RU" sz="1400" dirty="0" smtClean="0"/>
              <a:t>деревьев, грибов,  овощей, фруктов, животных и т.д. </a:t>
            </a:r>
            <a:r>
              <a:rPr lang="ru-RU" sz="1400" b="1" i="1" dirty="0" smtClean="0"/>
              <a:t>В-пятых,</a:t>
            </a:r>
            <a:r>
              <a:rPr lang="ru-RU" sz="1400" dirty="0" smtClean="0"/>
              <a:t> оформите дома вместе с ребёнком уголок домашней</a:t>
            </a:r>
          </a:p>
          <a:p>
            <a:r>
              <a:rPr lang="ru-RU" sz="1400" dirty="0" smtClean="0"/>
              <a:t> летней библиотеки. Продолжите вместе с ребёнком читать произведения, выучите за лето </a:t>
            </a:r>
            <a:r>
              <a:rPr lang="ru-RU" sz="1400" b="1" dirty="0" smtClean="0"/>
              <a:t>3-4  стихотворения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В начале следующего учебного года, мы, как правило, проводим конкурс чтецов, дети рассказывают выученные</a:t>
            </a:r>
          </a:p>
          <a:p>
            <a:r>
              <a:rPr lang="ru-RU" sz="1400" dirty="0" smtClean="0"/>
              <a:t> стихотворения.  В вечернее время , как ритуал, просите детей  поделиться, рассказать об увиденном за день. </a:t>
            </a:r>
          </a:p>
          <a:p>
            <a:r>
              <a:rPr lang="ru-RU" sz="1400" b="1" u="sng" dirty="0" smtClean="0"/>
              <a:t>Рекомендуемая литература для чтения на лето:</a:t>
            </a:r>
          </a:p>
          <a:p>
            <a:pPr algn="ctr"/>
            <a:r>
              <a:rPr lang="ru-RU" sz="1400" b="1" dirty="0"/>
              <a:t>Русские народные сказки.</a:t>
            </a:r>
          </a:p>
          <a:p>
            <a:r>
              <a:rPr lang="ru-RU" sz="1400" dirty="0"/>
              <a:t>«Никита Кожемяка» (из сборника сказок А. Афанасьева</a:t>
            </a:r>
            <a:r>
              <a:rPr lang="ru-RU" sz="1400" dirty="0" smtClean="0"/>
              <a:t>); «</a:t>
            </a:r>
            <a:r>
              <a:rPr lang="ru-RU" sz="1400" dirty="0"/>
              <a:t>Докучные сказки».</a:t>
            </a:r>
          </a:p>
          <a:p>
            <a:pPr algn="ctr"/>
            <a:r>
              <a:rPr lang="ru-RU" sz="1400" b="1" dirty="0"/>
              <a:t>Зарубежные народные сказки.</a:t>
            </a:r>
          </a:p>
          <a:p>
            <a:r>
              <a:rPr lang="ru-RU" sz="1400" dirty="0"/>
              <a:t>«О мышонке, который был кошкой, собакой и тигром», инд. пер. Н. </a:t>
            </a:r>
            <a:r>
              <a:rPr lang="ru-RU" sz="1400" dirty="0" err="1"/>
              <a:t>Ходзы</a:t>
            </a:r>
            <a:r>
              <a:rPr lang="ru-RU" sz="1400" dirty="0" smtClean="0"/>
              <a:t>; «</a:t>
            </a:r>
            <a:r>
              <a:rPr lang="ru-RU" sz="1400" dirty="0"/>
              <a:t>Как братья отцовский клад нашли», </a:t>
            </a:r>
            <a:endParaRPr lang="ru-RU" sz="1400" dirty="0" smtClean="0"/>
          </a:p>
          <a:p>
            <a:r>
              <a:rPr lang="ru-RU" sz="1400" dirty="0" err="1" smtClean="0"/>
              <a:t>молд</a:t>
            </a:r>
            <a:r>
              <a:rPr lang="ru-RU" sz="1400" dirty="0"/>
              <a:t>., обр. М. Булатова</a:t>
            </a:r>
            <a:r>
              <a:rPr lang="ru-RU" sz="1400" dirty="0" smtClean="0"/>
              <a:t>; «</a:t>
            </a:r>
            <a:r>
              <a:rPr lang="ru-RU" sz="1400" dirty="0"/>
              <a:t>Желтый аист», кит., пер. Ф. </a:t>
            </a:r>
            <a:r>
              <a:rPr lang="ru-RU" sz="1400" dirty="0" err="1"/>
              <a:t>Ярлина</a:t>
            </a:r>
            <a:r>
              <a:rPr lang="ru-RU" sz="1400" dirty="0"/>
              <a:t>.</a:t>
            </a:r>
          </a:p>
          <a:p>
            <a:pPr algn="ctr"/>
            <a:r>
              <a:rPr lang="ru-RU" sz="1400" b="1" dirty="0"/>
              <a:t>Проза.</a:t>
            </a:r>
          </a:p>
          <a:p>
            <a:r>
              <a:rPr lang="ru-RU" sz="1400" dirty="0"/>
              <a:t>Б. Житков «Белый домик», «Как я ловил человечков</a:t>
            </a:r>
            <a:r>
              <a:rPr lang="ru-RU" sz="1400" dirty="0" smtClean="0"/>
              <a:t>»; </a:t>
            </a:r>
            <a:r>
              <a:rPr lang="ru-RU" sz="1400" dirty="0"/>
              <a:t> Г, Снегирев «Пингвиний пляж», «К морю», «Отважный </a:t>
            </a:r>
            <a:endParaRPr lang="ru-RU" sz="1400" dirty="0" smtClean="0"/>
          </a:p>
          <a:p>
            <a:r>
              <a:rPr lang="ru-RU" sz="1400" dirty="0" err="1" smtClean="0"/>
              <a:t>пингвиненок</a:t>
            </a:r>
            <a:r>
              <a:rPr lang="ru-RU" sz="1400" dirty="0" smtClean="0"/>
              <a:t>»; Л</a:t>
            </a:r>
            <a:r>
              <a:rPr lang="ru-RU" sz="1400" dirty="0"/>
              <a:t>. Пантелеев «Буква „ы</a:t>
            </a:r>
            <a:r>
              <a:rPr lang="ru-RU" sz="1400" dirty="0" smtClean="0"/>
              <a:t>"»; М</a:t>
            </a:r>
            <a:r>
              <a:rPr lang="ru-RU" sz="1400" dirty="0"/>
              <a:t>. Москвина «Кроха</a:t>
            </a:r>
            <a:r>
              <a:rPr lang="ru-RU" sz="1400" dirty="0" smtClean="0"/>
              <a:t>»; А</a:t>
            </a:r>
            <a:r>
              <a:rPr lang="ru-RU" sz="1400" dirty="0"/>
              <a:t>. Митяев «Сказка про трех пиратов</a:t>
            </a:r>
            <a:r>
              <a:rPr lang="ru-RU" sz="1400" dirty="0" smtClean="0"/>
              <a:t>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3303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9289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Поэзия.</a:t>
            </a:r>
          </a:p>
          <a:p>
            <a:r>
              <a:rPr lang="ru-RU" sz="1400" dirty="0"/>
              <a:t>Я. </a:t>
            </a:r>
            <a:r>
              <a:rPr lang="ru-RU" sz="1400" dirty="0"/>
              <a:t>Аким «Жадина</a:t>
            </a:r>
            <a:r>
              <a:rPr lang="ru-RU" sz="1400" dirty="0" smtClean="0"/>
              <a:t>»; Ю</a:t>
            </a:r>
            <a:r>
              <a:rPr lang="ru-RU" sz="1400" dirty="0"/>
              <a:t>. </a:t>
            </a:r>
            <a:r>
              <a:rPr lang="ru-RU" sz="1400" dirty="0" err="1"/>
              <a:t>Мориц</a:t>
            </a:r>
            <a:r>
              <a:rPr lang="ru-RU" sz="1400" dirty="0"/>
              <a:t> «Домик с грубой</a:t>
            </a:r>
            <a:r>
              <a:rPr lang="ru-RU" sz="1400" dirty="0" smtClean="0"/>
              <a:t>»; </a:t>
            </a:r>
            <a:r>
              <a:rPr lang="ru-RU" sz="1400" dirty="0"/>
              <a:t> Р. </a:t>
            </a:r>
            <a:r>
              <a:rPr lang="ru-RU" sz="1400" dirty="0" err="1"/>
              <a:t>Сеф</a:t>
            </a:r>
            <a:r>
              <a:rPr lang="ru-RU" sz="1400" dirty="0"/>
              <a:t> «Совет», «Бесконечные стихи</a:t>
            </a:r>
            <a:r>
              <a:rPr lang="ru-RU" sz="1400" dirty="0" smtClean="0"/>
              <a:t>»; Д</a:t>
            </a:r>
            <a:r>
              <a:rPr lang="ru-RU" sz="1400" dirty="0"/>
              <a:t>. </a:t>
            </a:r>
            <a:r>
              <a:rPr lang="ru-RU" sz="1400" dirty="0"/>
              <a:t>Хармс «Уж я бегал, бегал, бегал,.»;</a:t>
            </a:r>
          </a:p>
          <a:p>
            <a:r>
              <a:rPr lang="ru-RU" sz="1400" dirty="0"/>
              <a:t>Д. </a:t>
            </a:r>
            <a:r>
              <a:rPr lang="ru-RU" sz="1400" dirty="0" err="1"/>
              <a:t>Чиарди</a:t>
            </a:r>
            <a:r>
              <a:rPr lang="ru-RU" sz="1400" dirty="0"/>
              <a:t> «О том, у кого три глаза», пер. с англ. </a:t>
            </a:r>
            <a:r>
              <a:rPr lang="ru-RU" sz="1400" dirty="0"/>
              <a:t>Р </a:t>
            </a:r>
            <a:r>
              <a:rPr lang="ru-RU" sz="1400" dirty="0" err="1" smtClean="0"/>
              <a:t>Сефа</a:t>
            </a:r>
            <a:r>
              <a:rPr lang="ru-RU" sz="1400" dirty="0" smtClean="0"/>
              <a:t>; Б</a:t>
            </a:r>
            <a:r>
              <a:rPr lang="ru-RU" sz="1400" dirty="0"/>
              <a:t>. </a:t>
            </a:r>
            <a:r>
              <a:rPr lang="ru-RU" sz="1400" dirty="0" err="1"/>
              <a:t>Заходер</a:t>
            </a:r>
            <a:r>
              <a:rPr lang="ru-RU" sz="1400" dirty="0"/>
              <a:t> «Приятная встреча</a:t>
            </a:r>
            <a:r>
              <a:rPr lang="ru-RU" sz="1400" dirty="0" smtClean="0"/>
              <a:t>»; С</a:t>
            </a:r>
            <a:r>
              <a:rPr lang="ru-RU" sz="1400" dirty="0"/>
              <a:t>. </a:t>
            </a:r>
            <a:r>
              <a:rPr lang="ru-RU" sz="1400" dirty="0"/>
              <a:t>Черный «Волк»;</a:t>
            </a:r>
          </a:p>
          <a:p>
            <a:r>
              <a:rPr lang="ru-RU" sz="1400" dirty="0"/>
              <a:t>А. </a:t>
            </a:r>
            <a:r>
              <a:rPr lang="ru-RU" sz="1400" dirty="0"/>
              <a:t>Плещеев «Мой садик</a:t>
            </a:r>
            <a:r>
              <a:rPr lang="ru-RU" sz="1400" dirty="0" smtClean="0"/>
              <a:t>»; С</a:t>
            </a:r>
            <a:r>
              <a:rPr lang="ru-RU" sz="1400" dirty="0"/>
              <a:t>. </a:t>
            </a:r>
            <a:r>
              <a:rPr lang="ru-RU" sz="1400" dirty="0"/>
              <a:t>Маршак «Почта».</a:t>
            </a:r>
          </a:p>
          <a:p>
            <a:pPr algn="ctr"/>
            <a:r>
              <a:rPr lang="ru-RU" sz="1400" b="1" dirty="0"/>
              <a:t>Литературные сказки.</a:t>
            </a:r>
          </a:p>
          <a:p>
            <a:r>
              <a:rPr lang="ru-RU" sz="1400" dirty="0"/>
              <a:t>А. </a:t>
            </a:r>
            <a:r>
              <a:rPr lang="ru-RU" sz="1400" dirty="0"/>
              <a:t>Волков «Волшебник Изумрудного города» (главы</a:t>
            </a:r>
            <a:r>
              <a:rPr lang="ru-RU" sz="1400" dirty="0" smtClean="0"/>
              <a:t>); </a:t>
            </a:r>
            <a:r>
              <a:rPr lang="ru-RU" sz="1400" dirty="0"/>
              <a:t> О. </a:t>
            </a:r>
            <a:r>
              <a:rPr lang="ru-RU" sz="1400" dirty="0" err="1"/>
              <a:t>Пройслер</a:t>
            </a:r>
            <a:r>
              <a:rPr lang="ru-RU" sz="1400" dirty="0"/>
              <a:t> «Маленькая Баба-яга», пер. с нем. Ю. </a:t>
            </a:r>
            <a:r>
              <a:rPr lang="ru-RU" sz="1400" dirty="0" err="1"/>
              <a:t>Коринца</a:t>
            </a:r>
            <a:r>
              <a:rPr lang="ru-RU" sz="1400" dirty="0"/>
              <a:t>;</a:t>
            </a:r>
          </a:p>
          <a:p>
            <a:r>
              <a:rPr lang="ru-RU" sz="1400" dirty="0"/>
              <a:t>Дж. </a:t>
            </a:r>
            <a:r>
              <a:rPr lang="ru-RU" sz="1400" dirty="0" err="1"/>
              <a:t>Родари</a:t>
            </a:r>
            <a:r>
              <a:rPr lang="ru-RU" sz="1400" dirty="0"/>
              <a:t> «Волшебный барабан» (из книги «Сказки, у которых три конца», пер. с итал. И. Константиновой;</a:t>
            </a:r>
          </a:p>
          <a:p>
            <a:r>
              <a:rPr lang="ru-RU" sz="1400" dirty="0"/>
              <a:t>Т. </a:t>
            </a:r>
            <a:r>
              <a:rPr lang="ru-RU" sz="1400" dirty="0" err="1"/>
              <a:t>Янссон</a:t>
            </a:r>
            <a:r>
              <a:rPr lang="ru-RU" sz="1400" dirty="0"/>
              <a:t> «О самом последнем в мире драконе», пер. со швед. Л. </a:t>
            </a:r>
            <a:r>
              <a:rPr lang="ru-RU" sz="1400" dirty="0"/>
              <a:t>Брауде</a:t>
            </a:r>
            <a:r>
              <a:rPr lang="ru-RU" sz="1400" dirty="0" smtClean="0"/>
              <a:t>; «</a:t>
            </a:r>
            <a:r>
              <a:rPr lang="ru-RU" sz="1400" dirty="0"/>
              <a:t>Шляпа волшебника», пер. </a:t>
            </a:r>
            <a:r>
              <a:rPr lang="ru-RU" sz="1400" dirty="0"/>
              <a:t>В. Смирнова;</a:t>
            </a:r>
          </a:p>
          <a:p>
            <a:r>
              <a:rPr lang="ru-RU" sz="1400" dirty="0"/>
              <a:t>Г. </a:t>
            </a:r>
            <a:r>
              <a:rPr lang="ru-RU" sz="1400" dirty="0"/>
              <a:t>Сапгир «Небылицы в лицах», «</a:t>
            </a:r>
            <a:r>
              <a:rPr lang="ru-RU" sz="1400" dirty="0" smtClean="0"/>
              <a:t>Как лягушку </a:t>
            </a:r>
            <a:r>
              <a:rPr lang="ru-RU" sz="1400" dirty="0"/>
              <a:t>продавали</a:t>
            </a:r>
            <a:r>
              <a:rPr lang="ru-RU" sz="1400" dirty="0" smtClean="0"/>
              <a:t>»; Л</a:t>
            </a:r>
            <a:r>
              <a:rPr lang="ru-RU" sz="1400" dirty="0"/>
              <a:t>. </a:t>
            </a:r>
            <a:r>
              <a:rPr lang="ru-RU" sz="1400" dirty="0"/>
              <a:t>Петрушевская «Кот, который умел петь»;</a:t>
            </a:r>
          </a:p>
          <a:p>
            <a:r>
              <a:rPr lang="ru-RU" sz="1400" dirty="0"/>
              <a:t>А. Митяев. </a:t>
            </a:r>
            <a:r>
              <a:rPr lang="ru-RU" sz="1400" dirty="0"/>
              <a:t>«Сказка про трех пиратов</a:t>
            </a:r>
            <a:r>
              <a:rPr lang="ru-RU" sz="1400" dirty="0" smtClean="0"/>
              <a:t>».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7095" y="2736502"/>
            <a:ext cx="433349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Хорошего вам летнего отдыха!</a:t>
            </a:r>
            <a:endParaRPr lang="ru-RU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621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457</Words>
  <Application>Microsoft Office PowerPoint</Application>
  <PresentationFormat>Экран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belyiiv@yandex.ru</dc:creator>
  <cp:lastModifiedBy>belyiiv@yandex.ru</cp:lastModifiedBy>
  <cp:revision>9</cp:revision>
  <dcterms:created xsi:type="dcterms:W3CDTF">2022-05-01T08:17:37Z</dcterms:created>
  <dcterms:modified xsi:type="dcterms:W3CDTF">2022-05-01T09:02:38Z</dcterms:modified>
</cp:coreProperties>
</file>