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3" r:id="rId4"/>
    <p:sldId id="264" r:id="rId5"/>
    <p:sldId id="265" r:id="rId6"/>
    <p:sldId id="260" r:id="rId7"/>
    <p:sldId id="261" r:id="rId8"/>
    <p:sldId id="262" r:id="rId9"/>
    <p:sldId id="266" r:id="rId10"/>
    <p:sldId id="267" r:id="rId11"/>
    <p:sldId id="268" r:id="rId12"/>
    <p:sldId id="271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63E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9A70-465B-4836-8812-1EF43F92FAA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B82C-A149-4546-876B-6FBFAB9A8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3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.png"/><Relationship Id="rId18" Type="http://schemas.openxmlformats.org/officeDocument/2006/relationships/image" Target="../media/image126.png"/><Relationship Id="rId26" Type="http://schemas.openxmlformats.org/officeDocument/2006/relationships/image" Target="../media/image130.png"/><Relationship Id="rId3" Type="http://schemas.openxmlformats.org/officeDocument/2006/relationships/image" Target="../media/image116.png"/><Relationship Id="rId21" Type="http://schemas.microsoft.com/office/2007/relationships/hdphoto" Target="../media/hdphoto64.wdp"/><Relationship Id="rId34" Type="http://schemas.microsoft.com/office/2007/relationships/hdphoto" Target="../media/hdphoto70.wdp"/><Relationship Id="rId7" Type="http://schemas.openxmlformats.org/officeDocument/2006/relationships/image" Target="../media/image118.png"/><Relationship Id="rId12" Type="http://schemas.microsoft.com/office/2007/relationships/hdphoto" Target="../media/hdphoto61.wdp"/><Relationship Id="rId17" Type="http://schemas.microsoft.com/office/2007/relationships/hdphoto" Target="../media/hdphoto62.wdp"/><Relationship Id="rId25" Type="http://schemas.microsoft.com/office/2007/relationships/hdphoto" Target="../media/hdphoto66.wdp"/><Relationship Id="rId33" Type="http://schemas.openxmlformats.org/officeDocument/2006/relationships/image" Target="../media/image134.png"/><Relationship Id="rId38" Type="http://schemas.openxmlformats.org/officeDocument/2006/relationships/image" Target="../media/image138.png"/><Relationship Id="rId2" Type="http://schemas.openxmlformats.org/officeDocument/2006/relationships/audio" Target="../media/audio1.wav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29.png"/><Relationship Id="rId32" Type="http://schemas.microsoft.com/office/2007/relationships/hdphoto" Target="../media/hdphoto69.wdp"/><Relationship Id="rId37" Type="http://schemas.openxmlformats.org/officeDocument/2006/relationships/image" Target="../media/image137.png"/><Relationship Id="rId5" Type="http://schemas.openxmlformats.org/officeDocument/2006/relationships/image" Target="../media/image26.png"/><Relationship Id="rId15" Type="http://schemas.openxmlformats.org/officeDocument/2006/relationships/image" Target="../media/image124.png"/><Relationship Id="rId23" Type="http://schemas.microsoft.com/office/2007/relationships/hdphoto" Target="../media/hdphoto65.wdp"/><Relationship Id="rId28" Type="http://schemas.microsoft.com/office/2007/relationships/hdphoto" Target="../media/hdphoto67.wdp"/><Relationship Id="rId36" Type="http://schemas.openxmlformats.org/officeDocument/2006/relationships/image" Target="../media/image136.png"/><Relationship Id="rId10" Type="http://schemas.microsoft.com/office/2007/relationships/hdphoto" Target="../media/hdphoto60.wdp"/><Relationship Id="rId19" Type="http://schemas.microsoft.com/office/2007/relationships/hdphoto" Target="../media/hdphoto63.wdp"/><Relationship Id="rId31" Type="http://schemas.openxmlformats.org/officeDocument/2006/relationships/image" Target="../media/image133.png"/><Relationship Id="rId4" Type="http://schemas.microsoft.com/office/2007/relationships/hdphoto" Target="../media/hdphoto59.wdp"/><Relationship Id="rId9" Type="http://schemas.openxmlformats.org/officeDocument/2006/relationships/image" Target="../media/image120.png"/><Relationship Id="rId14" Type="http://schemas.openxmlformats.org/officeDocument/2006/relationships/image" Target="../media/image123.png"/><Relationship Id="rId22" Type="http://schemas.openxmlformats.org/officeDocument/2006/relationships/image" Target="../media/image128.png"/><Relationship Id="rId27" Type="http://schemas.openxmlformats.org/officeDocument/2006/relationships/image" Target="../media/image131.png"/><Relationship Id="rId30" Type="http://schemas.microsoft.com/office/2007/relationships/hdphoto" Target="../media/hdphoto68.wdp"/><Relationship Id="rId35" Type="http://schemas.openxmlformats.org/officeDocument/2006/relationships/image" Target="../media/image1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41.png"/><Relationship Id="rId18" Type="http://schemas.openxmlformats.org/officeDocument/2006/relationships/image" Target="../media/image129.png"/><Relationship Id="rId3" Type="http://schemas.openxmlformats.org/officeDocument/2006/relationships/image" Target="../media/image102.png"/><Relationship Id="rId7" Type="http://schemas.openxmlformats.org/officeDocument/2006/relationships/image" Target="../media/image98.png"/><Relationship Id="rId12" Type="http://schemas.microsoft.com/office/2007/relationships/hdphoto" Target="../media/hdphoto61.wdp"/><Relationship Id="rId17" Type="http://schemas.microsoft.com/office/2007/relationships/hdphoto" Target="../media/hdphoto65.wdp"/><Relationship Id="rId2" Type="http://schemas.openxmlformats.org/officeDocument/2006/relationships/audio" Target="../media/audio1.wav"/><Relationship Id="rId16" Type="http://schemas.openxmlformats.org/officeDocument/2006/relationships/image" Target="../media/image12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140.png"/><Relationship Id="rId15" Type="http://schemas.microsoft.com/office/2007/relationships/hdphoto" Target="../media/hdphoto64.wdp"/><Relationship Id="rId10" Type="http://schemas.openxmlformats.org/officeDocument/2006/relationships/image" Target="../media/image93.jpeg"/><Relationship Id="rId19" Type="http://schemas.microsoft.com/office/2007/relationships/hdphoto" Target="../media/hdphoto66.wdp"/><Relationship Id="rId4" Type="http://schemas.openxmlformats.org/officeDocument/2006/relationships/image" Target="../media/image139.png"/><Relationship Id="rId9" Type="http://schemas.microsoft.com/office/2007/relationships/hdphoto" Target="../media/hdphoto53.wdp"/><Relationship Id="rId1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2.wdp"/><Relationship Id="rId13" Type="http://schemas.openxmlformats.org/officeDocument/2006/relationships/image" Target="../media/image147.png"/><Relationship Id="rId18" Type="http://schemas.microsoft.com/office/2007/relationships/hdphoto" Target="../media/hdphoto77.wdp"/><Relationship Id="rId3" Type="http://schemas.openxmlformats.org/officeDocument/2006/relationships/audio" Target="../media/audio2.wav"/><Relationship Id="rId7" Type="http://schemas.openxmlformats.org/officeDocument/2006/relationships/image" Target="../media/image144.png"/><Relationship Id="rId12" Type="http://schemas.microsoft.com/office/2007/relationships/hdphoto" Target="../media/hdphoto74.wdp"/><Relationship Id="rId17" Type="http://schemas.openxmlformats.org/officeDocument/2006/relationships/image" Target="../media/image149.png"/><Relationship Id="rId2" Type="http://schemas.openxmlformats.org/officeDocument/2006/relationships/audio" Target="../media/audio3.wav"/><Relationship Id="rId16" Type="http://schemas.microsoft.com/office/2007/relationships/hdphoto" Target="../media/hdphoto76.wdp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6.png"/><Relationship Id="rId5" Type="http://schemas.microsoft.com/office/2007/relationships/hdphoto" Target="../media/hdphoto71.wdp"/><Relationship Id="rId15" Type="http://schemas.openxmlformats.org/officeDocument/2006/relationships/image" Target="../media/image148.png"/><Relationship Id="rId10" Type="http://schemas.microsoft.com/office/2007/relationships/hdphoto" Target="../media/hdphoto73.wdp"/><Relationship Id="rId19" Type="http://schemas.openxmlformats.org/officeDocument/2006/relationships/image" Target="../media/image73.png"/><Relationship Id="rId4" Type="http://schemas.openxmlformats.org/officeDocument/2006/relationships/image" Target="../media/image143.png"/><Relationship Id="rId9" Type="http://schemas.openxmlformats.org/officeDocument/2006/relationships/image" Target="../media/image145.png"/><Relationship Id="rId14" Type="http://schemas.microsoft.com/office/2007/relationships/hdphoto" Target="../media/hdphoto7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2.wdp"/><Relationship Id="rId13" Type="http://schemas.openxmlformats.org/officeDocument/2006/relationships/image" Target="../media/image152.png"/><Relationship Id="rId18" Type="http://schemas.microsoft.com/office/2007/relationships/hdphoto" Target="../media/hdphoto80.wdp"/><Relationship Id="rId3" Type="http://schemas.openxmlformats.org/officeDocument/2006/relationships/audio" Target="../media/audio2.wav"/><Relationship Id="rId7" Type="http://schemas.openxmlformats.org/officeDocument/2006/relationships/image" Target="../media/image144.png"/><Relationship Id="rId12" Type="http://schemas.microsoft.com/office/2007/relationships/hdphoto" Target="../media/hdphoto78.wdp"/><Relationship Id="rId17" Type="http://schemas.openxmlformats.org/officeDocument/2006/relationships/image" Target="../media/image153.png"/><Relationship Id="rId2" Type="http://schemas.openxmlformats.org/officeDocument/2006/relationships/audio" Target="../media/audio3.wav"/><Relationship Id="rId16" Type="http://schemas.microsoft.com/office/2007/relationships/hdphoto" Target="../media/hdphoto76.wdp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1.png"/><Relationship Id="rId5" Type="http://schemas.microsoft.com/office/2007/relationships/hdphoto" Target="../media/hdphoto71.wdp"/><Relationship Id="rId15" Type="http://schemas.openxmlformats.org/officeDocument/2006/relationships/image" Target="../media/image148.png"/><Relationship Id="rId10" Type="http://schemas.microsoft.com/office/2007/relationships/hdphoto" Target="../media/hdphoto73.wdp"/><Relationship Id="rId19" Type="http://schemas.openxmlformats.org/officeDocument/2006/relationships/image" Target="../media/image73.png"/><Relationship Id="rId4" Type="http://schemas.openxmlformats.org/officeDocument/2006/relationships/image" Target="../media/image143.png"/><Relationship Id="rId9" Type="http://schemas.openxmlformats.org/officeDocument/2006/relationships/image" Target="../media/image145.png"/><Relationship Id="rId14" Type="http://schemas.microsoft.com/office/2007/relationships/hdphoto" Target="../media/hdphoto7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audio" Target="../media/audio2.wav"/><Relationship Id="rId7" Type="http://schemas.openxmlformats.org/officeDocument/2006/relationships/image" Target="../media/image1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11" Type="http://schemas.openxmlformats.org/officeDocument/2006/relationships/image" Target="../media/image150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jpeg"/><Relationship Id="rId9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1.wdp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2.wdp"/><Relationship Id="rId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26" Type="http://schemas.openxmlformats.org/officeDocument/2006/relationships/image" Target="../media/image18.png"/><Relationship Id="rId3" Type="http://schemas.openxmlformats.org/officeDocument/2006/relationships/image" Target="../media/image5.jpeg"/><Relationship Id="rId21" Type="http://schemas.openxmlformats.org/officeDocument/2006/relationships/image" Target="../media/image15.png"/><Relationship Id="rId34" Type="http://schemas.microsoft.com/office/2007/relationships/hdphoto" Target="../media/hdphoto14.wdp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38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microsoft.com/office/2007/relationships/hdphoto" Target="../media/hdphoto10.wdp"/><Relationship Id="rId32" Type="http://schemas.microsoft.com/office/2007/relationships/hdphoto" Target="../media/hdphoto13.wdp"/><Relationship Id="rId37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9.png"/><Relationship Id="rId30" Type="http://schemas.microsoft.com/office/2007/relationships/hdphoto" Target="../media/hdphoto12.wdp"/><Relationship Id="rId3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9.wdp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image" Target="../media/image47.png"/><Relationship Id="rId3" Type="http://schemas.openxmlformats.org/officeDocument/2006/relationships/image" Target="../media/image26.png"/><Relationship Id="rId21" Type="http://schemas.microsoft.com/office/2007/relationships/hdphoto" Target="../media/hdphoto23.wdp"/><Relationship Id="rId34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microsoft.com/office/2007/relationships/hdphoto" Target="../media/hdphoto21.wdp"/><Relationship Id="rId25" Type="http://schemas.microsoft.com/office/2007/relationships/hdphoto" Target="../media/hdphoto25.wdp"/><Relationship Id="rId33" Type="http://schemas.microsoft.com/office/2007/relationships/hdphoto" Target="../media/hdphoto29.wdp"/><Relationship Id="rId38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microsoft.com/office/2007/relationships/hdphoto" Target="../media/hdphoto2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28.png"/><Relationship Id="rId15" Type="http://schemas.microsoft.com/office/2007/relationships/hdphoto" Target="../media/hdphoto20.wdp"/><Relationship Id="rId23" Type="http://schemas.microsoft.com/office/2007/relationships/hdphoto" Target="../media/hdphoto24.wdp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microsoft.com/office/2007/relationships/hdphoto" Target="../media/hdphoto22.wdp"/><Relationship Id="rId31" Type="http://schemas.microsoft.com/office/2007/relationships/hdphoto" Target="../media/hdphoto28.wdp"/><Relationship Id="rId4" Type="http://schemas.openxmlformats.org/officeDocument/2006/relationships/image" Target="../media/image27.png"/><Relationship Id="rId9" Type="http://schemas.microsoft.com/office/2007/relationships/hdphoto" Target="../media/hdphoto17.wdp"/><Relationship Id="rId14" Type="http://schemas.openxmlformats.org/officeDocument/2006/relationships/image" Target="../media/image33.png"/><Relationship Id="rId22" Type="http://schemas.openxmlformats.org/officeDocument/2006/relationships/image" Target="../media/image37.png"/><Relationship Id="rId27" Type="http://schemas.microsoft.com/office/2007/relationships/hdphoto" Target="../media/hdphoto26.wdp"/><Relationship Id="rId30" Type="http://schemas.openxmlformats.org/officeDocument/2006/relationships/image" Target="../media/image41.png"/><Relationship Id="rId35" Type="http://schemas.microsoft.com/office/2007/relationships/hdphoto" Target="../media/hdphoto3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microsoft.com/office/2007/relationships/hdphoto" Target="../media/hdphoto35.wdp"/><Relationship Id="rId26" Type="http://schemas.microsoft.com/office/2007/relationships/hdphoto" Target="../media/hdphoto39.wdp"/><Relationship Id="rId3" Type="http://schemas.openxmlformats.org/officeDocument/2006/relationships/image" Target="../media/image26.png"/><Relationship Id="rId21" Type="http://schemas.openxmlformats.org/officeDocument/2006/relationships/image" Target="../media/image60.png"/><Relationship Id="rId7" Type="http://schemas.openxmlformats.org/officeDocument/2006/relationships/image" Target="../media/image51.png"/><Relationship Id="rId12" Type="http://schemas.microsoft.com/office/2007/relationships/hdphoto" Target="../media/hdphoto32.wdp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2" Type="http://schemas.openxmlformats.org/officeDocument/2006/relationships/audio" Target="../media/audio1.wav"/><Relationship Id="rId16" Type="http://schemas.microsoft.com/office/2007/relationships/hdphoto" Target="../media/hdphoto34.wdp"/><Relationship Id="rId20" Type="http://schemas.microsoft.com/office/2007/relationships/hdphoto" Target="../media/hdphoto3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1.wdp"/><Relationship Id="rId11" Type="http://schemas.openxmlformats.org/officeDocument/2006/relationships/image" Target="../media/image55.png"/><Relationship Id="rId24" Type="http://schemas.microsoft.com/office/2007/relationships/hdphoto" Target="../media/hdphoto38.wdp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image" Target="../media/image59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Relationship Id="rId14" Type="http://schemas.microsoft.com/office/2007/relationships/hdphoto" Target="../media/hdphoto33.wdp"/><Relationship Id="rId22" Type="http://schemas.microsoft.com/office/2007/relationships/hdphoto" Target="../media/hdphoto3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18" Type="http://schemas.microsoft.com/office/2007/relationships/hdphoto" Target="../media/hdphoto42.wdp"/><Relationship Id="rId3" Type="http://schemas.openxmlformats.org/officeDocument/2006/relationships/audio" Target="../media/audio3.wav"/><Relationship Id="rId7" Type="http://schemas.microsoft.com/office/2007/relationships/hdphoto" Target="../media/hdphoto20.wdp"/><Relationship Id="rId12" Type="http://schemas.microsoft.com/office/2007/relationships/hdphoto" Target="../media/hdphoto41.wdp"/><Relationship Id="rId17" Type="http://schemas.openxmlformats.org/officeDocument/2006/relationships/image" Target="../media/image72.png"/><Relationship Id="rId2" Type="http://schemas.openxmlformats.org/officeDocument/2006/relationships/audio" Target="../media/audio2.wav"/><Relationship Id="rId16" Type="http://schemas.openxmlformats.org/officeDocument/2006/relationships/image" Target="../media/image71.jpe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image" Target="../media/image70.png"/><Relationship Id="rId10" Type="http://schemas.microsoft.com/office/2007/relationships/hdphoto" Target="../media/hdphoto40.wdp"/><Relationship Id="rId19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Relationship Id="rId1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microsoft.com/office/2007/relationships/hdphoto" Target="../media/hdphoto49.wdp"/><Relationship Id="rId3" Type="http://schemas.openxmlformats.org/officeDocument/2006/relationships/image" Target="../media/image26.png"/><Relationship Id="rId21" Type="http://schemas.openxmlformats.org/officeDocument/2006/relationships/image" Target="../media/image88.png"/><Relationship Id="rId7" Type="http://schemas.openxmlformats.org/officeDocument/2006/relationships/image" Target="../media/image77.png"/><Relationship Id="rId12" Type="http://schemas.microsoft.com/office/2007/relationships/hdphoto" Target="../media/hdphoto45.wdp"/><Relationship Id="rId17" Type="http://schemas.openxmlformats.org/officeDocument/2006/relationships/image" Target="../media/image85.png"/><Relationship Id="rId25" Type="http://schemas.openxmlformats.org/officeDocument/2006/relationships/image" Target="../media/image90.png"/><Relationship Id="rId2" Type="http://schemas.openxmlformats.org/officeDocument/2006/relationships/audio" Target="../media/audio1.wav"/><Relationship Id="rId16" Type="http://schemas.openxmlformats.org/officeDocument/2006/relationships/image" Target="../media/image84.png"/><Relationship Id="rId20" Type="http://schemas.microsoft.com/office/2007/relationships/hdphoto" Target="../media/hdphoto46.wdp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24" Type="http://schemas.microsoft.com/office/2007/relationships/hdphoto" Target="../media/hdphoto48.wdp"/><Relationship Id="rId5" Type="http://schemas.microsoft.com/office/2007/relationships/hdphoto" Target="../media/hdphoto43.wdp"/><Relationship Id="rId15" Type="http://schemas.openxmlformats.org/officeDocument/2006/relationships/image" Target="../media/image83.png"/><Relationship Id="rId23" Type="http://schemas.openxmlformats.org/officeDocument/2006/relationships/image" Target="../media/image89.png"/><Relationship Id="rId28" Type="http://schemas.microsoft.com/office/2007/relationships/hdphoto" Target="../media/hdphoto50.wdp"/><Relationship Id="rId10" Type="http://schemas.microsoft.com/office/2007/relationships/hdphoto" Target="../media/hdphoto44.wdp"/><Relationship Id="rId19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Relationship Id="rId22" Type="http://schemas.microsoft.com/office/2007/relationships/hdphoto" Target="../media/hdphoto47.wdp"/><Relationship Id="rId27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1.wdp"/><Relationship Id="rId13" Type="http://schemas.openxmlformats.org/officeDocument/2006/relationships/image" Target="../media/image97.png"/><Relationship Id="rId18" Type="http://schemas.openxmlformats.org/officeDocument/2006/relationships/image" Target="../media/image100.png"/><Relationship Id="rId26" Type="http://schemas.microsoft.com/office/2007/relationships/hdphoto" Target="../media/hdphoto53.wdp"/><Relationship Id="rId3" Type="http://schemas.openxmlformats.org/officeDocument/2006/relationships/image" Target="../media/image93.jpeg"/><Relationship Id="rId21" Type="http://schemas.openxmlformats.org/officeDocument/2006/relationships/image" Target="../media/image88.png"/><Relationship Id="rId7" Type="http://schemas.openxmlformats.org/officeDocument/2006/relationships/image" Target="../media/image94.png"/><Relationship Id="rId12" Type="http://schemas.openxmlformats.org/officeDocument/2006/relationships/image" Target="../media/image53.png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2" Type="http://schemas.openxmlformats.org/officeDocument/2006/relationships/audio" Target="../media/audio1.wav"/><Relationship Id="rId16" Type="http://schemas.openxmlformats.org/officeDocument/2006/relationships/image" Target="../media/image98.png"/><Relationship Id="rId20" Type="http://schemas.microsoft.com/office/2007/relationships/hdphoto" Target="../media/hdphoto4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2.wdp"/><Relationship Id="rId11" Type="http://schemas.microsoft.com/office/2007/relationships/hdphoto" Target="../media/hdphoto52.wdp"/><Relationship Id="rId24" Type="http://schemas.microsoft.com/office/2007/relationships/hdphoto" Target="../media/hdphoto48.wdp"/><Relationship Id="rId5" Type="http://schemas.openxmlformats.org/officeDocument/2006/relationships/image" Target="../media/image55.png"/><Relationship Id="rId15" Type="http://schemas.microsoft.com/office/2007/relationships/hdphoto" Target="../media/hdphoto50.wdp"/><Relationship Id="rId23" Type="http://schemas.openxmlformats.org/officeDocument/2006/relationships/image" Target="../media/image89.png"/><Relationship Id="rId10" Type="http://schemas.openxmlformats.org/officeDocument/2006/relationships/image" Target="../media/image96.png"/><Relationship Id="rId19" Type="http://schemas.openxmlformats.org/officeDocument/2006/relationships/image" Target="../media/image87.png"/><Relationship Id="rId4" Type="http://schemas.openxmlformats.org/officeDocument/2006/relationships/image" Target="../media/image26.png"/><Relationship Id="rId9" Type="http://schemas.openxmlformats.org/officeDocument/2006/relationships/image" Target="../media/image95.png"/><Relationship Id="rId14" Type="http://schemas.openxmlformats.org/officeDocument/2006/relationships/image" Target="../media/image91.png"/><Relationship Id="rId22" Type="http://schemas.microsoft.com/office/2007/relationships/hdphoto" Target="../media/hdphoto4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18" Type="http://schemas.openxmlformats.org/officeDocument/2006/relationships/image" Target="../media/image113.png"/><Relationship Id="rId3" Type="http://schemas.openxmlformats.org/officeDocument/2006/relationships/image" Target="../media/image102.png"/><Relationship Id="rId21" Type="http://schemas.openxmlformats.org/officeDocument/2006/relationships/image" Target="../media/image115.png"/><Relationship Id="rId7" Type="http://schemas.openxmlformats.org/officeDocument/2006/relationships/image" Target="../media/image105.png"/><Relationship Id="rId12" Type="http://schemas.microsoft.com/office/2007/relationships/hdphoto" Target="../media/hdphoto56.wdp"/><Relationship Id="rId17" Type="http://schemas.microsoft.com/office/2007/relationships/hdphoto" Target="../media/hdphoto57.wdp"/><Relationship Id="rId2" Type="http://schemas.openxmlformats.org/officeDocument/2006/relationships/audio" Target="../media/audio1.wav"/><Relationship Id="rId16" Type="http://schemas.openxmlformats.org/officeDocument/2006/relationships/image" Target="../media/image112.png"/><Relationship Id="rId20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4.wdp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5" Type="http://schemas.openxmlformats.org/officeDocument/2006/relationships/image" Target="../media/image111.png"/><Relationship Id="rId10" Type="http://schemas.microsoft.com/office/2007/relationships/hdphoto" Target="../media/hdphoto55.wdp"/><Relationship Id="rId19" Type="http://schemas.microsoft.com/office/2007/relationships/hdphoto" Target="../media/hdphoto58.wdp"/><Relationship Id="rId4" Type="http://schemas.openxmlformats.org/officeDocument/2006/relationships/image" Target="../media/image103.jpeg"/><Relationship Id="rId9" Type="http://schemas.openxmlformats.org/officeDocument/2006/relationships/image" Target="../media/image107.png"/><Relationship Id="rId1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955" y="116632"/>
            <a:ext cx="7514238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/>
              <a:t>города Иркутска детский сад «Сказка».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3119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Иркутск, 2021-2022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746" y="1484784"/>
            <a:ext cx="899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Комплект интерактивных игровых фонов для детей старшего дошкольного возраста </a:t>
            </a:r>
          </a:p>
          <a:p>
            <a:r>
              <a:rPr lang="ru-RU" b="1" dirty="0" smtClean="0"/>
              <a:t>                                                                             </a:t>
            </a:r>
            <a:r>
              <a:rPr lang="ru-RU" b="1" i="1" dirty="0" smtClean="0"/>
              <a:t>по лексической теме «Весна. Признаки весны»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248163" cy="317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3034" y="5120436"/>
            <a:ext cx="359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Подготовила учитель-логопед</a:t>
            </a:r>
          </a:p>
          <a:p>
            <a:pPr algn="r"/>
            <a:r>
              <a:rPr lang="ru-RU" b="1" i="1" dirty="0" smtClean="0"/>
              <a:t>Дементьева Ю.Г. </a:t>
            </a:r>
            <a:endParaRPr lang="ru-RU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464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64287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1" y="431635"/>
            <a:ext cx="834911" cy="83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ite-deb05e7.1c-umi.ru/images/cms/data/dreamstime_m_253856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7892" y="2348880"/>
            <a:ext cx="1686757" cy="18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пля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6932" y="26040"/>
            <a:ext cx="70894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 кем, за чем наблюдает Саша?»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и скажи за кем или за чем наблюдает Саша? Нажми на картинку, проверь себя.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(Саша наблюдает за ласточками. Саша наблюдает за льдиной.) и т.д. </a:t>
            </a:r>
          </a:p>
        </p:txBody>
      </p:sp>
      <p:pic>
        <p:nvPicPr>
          <p:cNvPr id="8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43" y="2924944"/>
            <a:ext cx="14163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Ласточки"/>
          <p:cNvGrpSpPr/>
          <p:nvPr/>
        </p:nvGrpSpPr>
        <p:grpSpPr>
          <a:xfrm>
            <a:off x="323528" y="1078071"/>
            <a:ext cx="1351821" cy="1227899"/>
            <a:chOff x="2549324" y="4450054"/>
            <a:chExt cx="987526" cy="991985"/>
          </a:xfrm>
        </p:grpSpPr>
        <p:pic>
          <p:nvPicPr>
            <p:cNvPr id="10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952" y="4450054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087" y="4775627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24" y="5037885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Облако" descr="https://catherineasquithgallery.com/uploads/posts/2021-03/1614569874_9-p-oblaka-na-belom-fone-1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944" y="930628"/>
            <a:ext cx="1620515" cy="12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xrr1aYCOA2k/XqIZrJbsp6I/AAAAAAAAAQ4/B-R7ncNgmv4s9EQy-lJgHjS-Md9nSrpQgCEwYBhgL/s1600/depositphotos_90096174-stock-illustration-ice-floe-icon-symbol-design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85" r="97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926755"/>
            <a:ext cx="2133354" cy="7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нёзда"/>
          <p:cNvGrpSpPr/>
          <p:nvPr/>
        </p:nvGrpSpPr>
        <p:grpSpPr>
          <a:xfrm>
            <a:off x="2470199" y="2814914"/>
            <a:ext cx="1692188" cy="1398277"/>
            <a:chOff x="5959035" y="4509120"/>
            <a:chExt cx="1008112" cy="885621"/>
          </a:xfrm>
        </p:grpSpPr>
        <p:pic>
          <p:nvPicPr>
            <p:cNvPr id="17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4509120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091" y="4775627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5085184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Трава" descr="https://free-png.ru/wp-content/uploads/2021/12/free-png.ru-237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66" y="4891368"/>
            <a:ext cx="3363277" cy="1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Деревья"/>
          <p:cNvGrpSpPr/>
          <p:nvPr/>
        </p:nvGrpSpPr>
        <p:grpSpPr>
          <a:xfrm>
            <a:off x="4030531" y="3948363"/>
            <a:ext cx="2125645" cy="2576981"/>
            <a:chOff x="7893334" y="2642647"/>
            <a:chExt cx="990180" cy="1074814"/>
          </a:xfrm>
        </p:grpSpPr>
        <p:pic>
          <p:nvPicPr>
            <p:cNvPr id="22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34" y="2642647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278092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600" y="314096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" name="Лебедь" descr="https://3.bp.blogspot.com/-SoThT5vkQdk/Wd-Ud47OcwI/AAAAAAAAB3M/HUgut8SEAIcr-YioCZo7DamBj-BZ9DwKACEwYBhgL/s1600/23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853" y="971262"/>
            <a:ext cx="2147236" cy="12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Утки"/>
          <p:cNvGrpSpPr/>
          <p:nvPr/>
        </p:nvGrpSpPr>
        <p:grpSpPr>
          <a:xfrm>
            <a:off x="6379543" y="5451410"/>
            <a:ext cx="2001642" cy="746826"/>
            <a:chOff x="6379543" y="5451410"/>
            <a:chExt cx="2001642" cy="746826"/>
          </a:xfrm>
        </p:grpSpPr>
        <p:pic>
          <p:nvPicPr>
            <p:cNvPr id="1036" name="Picture 12" descr="https://www.zaiushka.ru/wp-content/uploads/2020/04/%D0%A3%D1%82%D0%BA%D0%B0-%D0%BA%D0%B0%D1%80%D1%82%D0%B8%D0%BD%D0%BA%D0%B0.jpg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62" b="100000" l="862" r="99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9543" y="5459047"/>
              <a:ext cx="963293" cy="73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https://www.zaiushka.ru/wp-content/uploads/2020/04/%D0%A3%D1%82%D0%BA%D0%B0-%D0%BA%D0%B0%D1%80%D1%82%D0%B8%D0%BD%D0%BA%D0%B0.jp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62" b="100000" l="862" r="99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7892" y="5451410"/>
              <a:ext cx="963293" cy="73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Сосульки"/>
          <p:cNvGrpSpPr/>
          <p:nvPr/>
        </p:nvGrpSpPr>
        <p:grpSpPr>
          <a:xfrm>
            <a:off x="7363570" y="547975"/>
            <a:ext cx="1200753" cy="1474950"/>
            <a:chOff x="4338975" y="4450054"/>
            <a:chExt cx="832829" cy="1023092"/>
          </a:xfrm>
        </p:grpSpPr>
        <p:grpSp>
          <p:nvGrpSpPr>
            <p:cNvPr id="31" name="Сосулька"/>
            <p:cNvGrpSpPr/>
            <p:nvPr/>
          </p:nvGrpSpPr>
          <p:grpSpPr>
            <a:xfrm>
              <a:off x="4338975" y="4453445"/>
              <a:ext cx="239764" cy="990885"/>
              <a:chOff x="4684820" y="681811"/>
              <a:chExt cx="535252" cy="1811085"/>
            </a:xfrm>
          </p:grpSpPr>
          <p:pic>
            <p:nvPicPr>
              <p:cNvPr id="42" name="Picture 20"/>
              <p:cNvPicPr>
                <a:picLocks noChangeAspect="1" noChangeArrowheads="1"/>
              </p:cNvPicPr>
              <p:nvPr/>
            </p:nvPicPr>
            <p:blipFill rotWithShape="1"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" name="Группа 42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44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4" cstate="email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2" name="Сосулька"/>
            <p:cNvGrpSpPr/>
            <p:nvPr/>
          </p:nvGrpSpPr>
          <p:grpSpPr>
            <a:xfrm>
              <a:off x="4613255" y="4450054"/>
              <a:ext cx="239764" cy="990885"/>
              <a:chOff x="4684820" y="681811"/>
              <a:chExt cx="535252" cy="1811085"/>
            </a:xfrm>
          </p:grpSpPr>
          <p:pic>
            <p:nvPicPr>
              <p:cNvPr id="38" name="Picture 20"/>
              <p:cNvPicPr>
                <a:picLocks noChangeAspect="1" noChangeArrowheads="1"/>
              </p:cNvPicPr>
              <p:nvPr/>
            </p:nvPicPr>
            <p:blipFill rotWithShape="1"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" name="Группа 38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40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4" cstate="email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3" name="Сосулька"/>
            <p:cNvGrpSpPr/>
            <p:nvPr/>
          </p:nvGrpSpPr>
          <p:grpSpPr>
            <a:xfrm>
              <a:off x="4932040" y="4482261"/>
              <a:ext cx="239764" cy="990885"/>
              <a:chOff x="4684820" y="681811"/>
              <a:chExt cx="535252" cy="1811085"/>
            </a:xfrm>
          </p:grpSpPr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 rotWithShape="1"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Группа 34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36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2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4" cstate="email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038" name="Ласточки Н" descr="https://catherineasquithgallery.com/uploads/posts/2021-03/1614555294_56-p-kartinka-lastochki-na-belom-fone-62.pn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00649"/>
            <a:ext cx="1772508" cy="11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Облако Н" descr="https://minemshop.ru/images/1014333977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306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014" y="1038227"/>
            <a:ext cx="1776373" cy="10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Лебедь Н" descr="https://img2.freepng.ru/20190228/bxs/kisspng-duck-goose-swans-atlas-pro-djs-image-5c78a448457b27.8534990715514102482846.jp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7644" l="754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1942" y="844345"/>
            <a:ext cx="1655522" cy="15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учеек Н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21" y="2841238"/>
            <a:ext cx="1650805" cy="16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Льдина Н" descr="https://1.bp.blogspot.com/-xrr1aYCOA2k/XqIZrJbsp6I/AAAAAAAAAQ4/B-R7ncNgmv4s9EQy-lJgHjS-Md9nSrpQgCEwYBhgL/s1600/depositphotos_90096174-stock-illustration-ice-floe-icon-symbol-design.jpg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727" r="97455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839" y="2924944"/>
            <a:ext cx="2287448" cy="8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Трава Н" descr="https://free-png.ru/wp-content/uploads/2021/12/free-png.ru-237.png"/>
          <p:cNvPicPr>
            <a:picLocks noChangeAspect="1" noChangeArrowheads="1"/>
          </p:cNvPicPr>
          <p:nvPr/>
        </p:nvPicPr>
        <p:blipFill rotWithShape="1">
          <a:blip r:embed="rId1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58" y="4936677"/>
            <a:ext cx="3363277" cy="1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Деревья Н"/>
          <p:cNvGrpSpPr/>
          <p:nvPr/>
        </p:nvGrpSpPr>
        <p:grpSpPr>
          <a:xfrm>
            <a:off x="4028008" y="3970548"/>
            <a:ext cx="2125645" cy="2576981"/>
            <a:chOff x="7893334" y="2642647"/>
            <a:chExt cx="990180" cy="1074814"/>
          </a:xfrm>
        </p:grpSpPr>
        <p:pic>
          <p:nvPicPr>
            <p:cNvPr id="60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34" y="2642647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278092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Дерево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600" y="314096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Утки Н"/>
          <p:cNvGrpSpPr/>
          <p:nvPr/>
        </p:nvGrpSpPr>
        <p:grpSpPr>
          <a:xfrm>
            <a:off x="6395508" y="5455228"/>
            <a:ext cx="2001642" cy="746826"/>
            <a:chOff x="6379543" y="5451410"/>
            <a:chExt cx="2001642" cy="746826"/>
          </a:xfrm>
        </p:grpSpPr>
        <p:pic>
          <p:nvPicPr>
            <p:cNvPr id="64" name="Picture 12" descr="https://www.zaiushka.ru/wp-content/uploads/2020/04/%D0%A3%D1%82%D0%BA%D0%B0-%D0%BA%D0%B0%D1%80%D1%82%D0%B8%D0%BD%D0%BA%D0%B0.jpg"/>
            <p:cNvPicPr>
              <a:picLocks noChangeAspect="1" noChangeArrowheads="1"/>
            </p:cNvPicPr>
            <p:nvPr/>
          </p:nvPicPr>
          <p:blipFill rotWithShape="1">
            <a:blip r:embed="rId16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62" b="100000" l="862" r="99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9543" y="5459047"/>
              <a:ext cx="963293" cy="73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2" descr="https://www.zaiushka.ru/wp-content/uploads/2020/04/%D0%A3%D1%82%D0%BA%D0%B0-%D0%BA%D0%B0%D1%80%D1%82%D0%B8%D0%BD%D0%BA%D0%B0.jp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62" b="100000" l="862" r="991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7892" y="5451410"/>
              <a:ext cx="963293" cy="73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нёзда Н"/>
          <p:cNvGrpSpPr/>
          <p:nvPr/>
        </p:nvGrpSpPr>
        <p:grpSpPr>
          <a:xfrm>
            <a:off x="2470199" y="2780928"/>
            <a:ext cx="1692188" cy="1398277"/>
            <a:chOff x="5959035" y="4509120"/>
            <a:chExt cx="1008112" cy="885621"/>
          </a:xfrm>
        </p:grpSpPr>
        <p:pic>
          <p:nvPicPr>
            <p:cNvPr id="67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4509120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091" y="4775627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5085184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Сосульки Н"/>
          <p:cNvGrpSpPr/>
          <p:nvPr/>
        </p:nvGrpSpPr>
        <p:grpSpPr>
          <a:xfrm>
            <a:off x="7346937" y="552864"/>
            <a:ext cx="1200750" cy="1474950"/>
            <a:chOff x="4338975" y="4450054"/>
            <a:chExt cx="832827" cy="1023092"/>
          </a:xfrm>
        </p:grpSpPr>
        <p:grpSp>
          <p:nvGrpSpPr>
            <p:cNvPr id="71" name="Сосулька"/>
            <p:cNvGrpSpPr/>
            <p:nvPr/>
          </p:nvGrpSpPr>
          <p:grpSpPr>
            <a:xfrm>
              <a:off x="4338975" y="4453445"/>
              <a:ext cx="239764" cy="990885"/>
              <a:chOff x="4684820" y="681811"/>
              <a:chExt cx="535252" cy="1811085"/>
            </a:xfrm>
          </p:grpSpPr>
          <p:pic>
            <p:nvPicPr>
              <p:cNvPr id="82" name="Picture 20"/>
              <p:cNvPicPr>
                <a:picLocks noChangeAspect="1" noChangeArrowheads="1"/>
              </p:cNvPicPr>
              <p:nvPr/>
            </p:nvPicPr>
            <p:blipFill rotWithShape="1">
              <a:blip r:embed="rId35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3" name="Группа 82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84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6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7" cstate="email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  <a14:imgEffect>
                            <a14:artisticGlowEdges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2" name="Сосулька"/>
            <p:cNvGrpSpPr/>
            <p:nvPr/>
          </p:nvGrpSpPr>
          <p:grpSpPr>
            <a:xfrm>
              <a:off x="4613255" y="4450054"/>
              <a:ext cx="239764" cy="990885"/>
              <a:chOff x="4684820" y="681811"/>
              <a:chExt cx="535252" cy="1811085"/>
            </a:xfrm>
          </p:grpSpPr>
          <p:pic>
            <p:nvPicPr>
              <p:cNvPr id="78" name="Picture 20"/>
              <p:cNvPicPr>
                <a:picLocks noChangeAspect="1" noChangeArrowheads="1"/>
              </p:cNvPicPr>
              <p:nvPr/>
            </p:nvPicPr>
            <p:blipFill rotWithShape="1">
              <a:blip r:embed="rId35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Группа 78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80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6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8" cstate="email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3" name="Сосулька"/>
            <p:cNvGrpSpPr/>
            <p:nvPr/>
          </p:nvGrpSpPr>
          <p:grpSpPr>
            <a:xfrm>
              <a:off x="4932038" y="4482261"/>
              <a:ext cx="239764" cy="990885"/>
              <a:chOff x="4684823" y="681811"/>
              <a:chExt cx="535253" cy="1811085"/>
            </a:xfrm>
          </p:grpSpPr>
          <p:pic>
            <p:nvPicPr>
              <p:cNvPr id="74" name="Picture 20"/>
              <p:cNvPicPr>
                <a:picLocks noChangeAspect="1" noChangeArrowheads="1"/>
              </p:cNvPicPr>
              <p:nvPr/>
            </p:nvPicPr>
            <p:blipFill rotWithShape="1">
              <a:blip r:embed="rId35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1724" r="89655"/>
                        </a14:imgEffect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3" y="681811"/>
                <a:ext cx="535253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" name="Группа 74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76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6" cstate="email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ackgroundRemoval t="0" b="83721" l="17391" r="91304"/>
                          </a14:imgEffect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8" cstate="email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backgroundRemoval t="0" b="81081" l="17391" r="91304"/>
                          </a14:imgEffect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17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5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пля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2" y="65481"/>
            <a:ext cx="713580" cy="6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930" y="51008"/>
            <a:ext cx="8498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 ком, о чём думает капелька?»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облачко и скажи о ком, о чём думает капелька?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думает о скворечниках. 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Капелька думает о деревьях.) и т.д. </a:t>
            </a:r>
          </a:p>
        </p:txBody>
      </p:sp>
      <p:sp>
        <p:nvSpPr>
          <p:cNvPr id="8" name="AutoShape 8" descr="https://uprostim.com/wp-content/uploads/2021/04/image032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375161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61" y="980728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638" y="5365780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71347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102" y="5365780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488" y="3971347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094" y="2375161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480" y="980728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638" y="2375161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759" y="5365780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145" y="3971347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894" y="2375161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46" y="5365780"/>
            <a:ext cx="1131554" cy="10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32" y="3971347"/>
            <a:ext cx="1979504" cy="136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Ласточки"/>
          <p:cNvGrpSpPr/>
          <p:nvPr/>
        </p:nvGrpSpPr>
        <p:grpSpPr>
          <a:xfrm>
            <a:off x="307975" y="1052736"/>
            <a:ext cx="1351821" cy="1227899"/>
            <a:chOff x="2549324" y="4450054"/>
            <a:chExt cx="987526" cy="991985"/>
          </a:xfrm>
        </p:grpSpPr>
        <p:pic>
          <p:nvPicPr>
            <p:cNvPr id="37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952" y="4450054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087" y="4775627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24" y="5037885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Подснежники"/>
          <p:cNvGrpSpPr/>
          <p:nvPr/>
        </p:nvGrpSpPr>
        <p:grpSpPr>
          <a:xfrm>
            <a:off x="4926936" y="764704"/>
            <a:ext cx="1275256" cy="1524866"/>
            <a:chOff x="7041160" y="2431162"/>
            <a:chExt cx="1923328" cy="2077958"/>
          </a:xfrm>
        </p:grpSpPr>
        <p:pic>
          <p:nvPicPr>
            <p:cNvPr id="41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160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296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32" y="3223250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Скворечники"/>
          <p:cNvGrpSpPr/>
          <p:nvPr/>
        </p:nvGrpSpPr>
        <p:grpSpPr>
          <a:xfrm>
            <a:off x="2671253" y="1181828"/>
            <a:ext cx="1287929" cy="1095044"/>
            <a:chOff x="6908605" y="3753349"/>
            <a:chExt cx="1672815" cy="1431204"/>
          </a:xfrm>
        </p:grpSpPr>
        <p:pic>
          <p:nvPicPr>
            <p:cNvPr id="45" name="Picture 28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908605" y="3753349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8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282723" y="4512234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8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859467" y="3776582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Проталина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9357" y="1196752"/>
            <a:ext cx="1868358" cy="8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307975" y="3901873"/>
            <a:ext cx="1692188" cy="1398277"/>
            <a:chOff x="5959035" y="4509120"/>
            <a:chExt cx="1008112" cy="885621"/>
          </a:xfrm>
        </p:grpSpPr>
        <p:pic>
          <p:nvPicPr>
            <p:cNvPr id="50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4509120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091" y="4775627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5085184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592496" y="3596096"/>
            <a:ext cx="1547456" cy="1849128"/>
            <a:chOff x="7893334" y="2642647"/>
            <a:chExt cx="990180" cy="1074814"/>
          </a:xfrm>
        </p:grpSpPr>
        <p:pic>
          <p:nvPicPr>
            <p:cNvPr id="54" name="Дерево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34" y="2642647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Дерево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278092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Дерево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600" y="314096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Сосульки"/>
          <p:cNvGrpSpPr/>
          <p:nvPr/>
        </p:nvGrpSpPr>
        <p:grpSpPr>
          <a:xfrm>
            <a:off x="5016936" y="4042282"/>
            <a:ext cx="1200753" cy="1474950"/>
            <a:chOff x="4338975" y="4450054"/>
            <a:chExt cx="832829" cy="1023092"/>
          </a:xfrm>
        </p:grpSpPr>
        <p:grpSp>
          <p:nvGrpSpPr>
            <p:cNvPr id="58" name="Сосулька"/>
            <p:cNvGrpSpPr/>
            <p:nvPr/>
          </p:nvGrpSpPr>
          <p:grpSpPr>
            <a:xfrm>
              <a:off x="4338975" y="4453445"/>
              <a:ext cx="239764" cy="990885"/>
              <a:chOff x="4684820" y="681811"/>
              <a:chExt cx="535252" cy="1811085"/>
            </a:xfrm>
          </p:grpSpPr>
          <p:pic>
            <p:nvPicPr>
              <p:cNvPr id="69" name="Picture 20"/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" name="Группа 69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7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email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" name="Сосулька"/>
            <p:cNvGrpSpPr/>
            <p:nvPr/>
          </p:nvGrpSpPr>
          <p:grpSpPr>
            <a:xfrm>
              <a:off x="4613255" y="4450054"/>
              <a:ext cx="239764" cy="990885"/>
              <a:chOff x="4684820" y="681811"/>
              <a:chExt cx="535252" cy="1811085"/>
            </a:xfrm>
          </p:grpSpPr>
          <p:pic>
            <p:nvPicPr>
              <p:cNvPr id="65" name="Picture 20"/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6" name="Группа 65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6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email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0" name="Сосулька"/>
            <p:cNvGrpSpPr/>
            <p:nvPr/>
          </p:nvGrpSpPr>
          <p:grpSpPr>
            <a:xfrm>
              <a:off x="4932040" y="4482261"/>
              <a:ext cx="239764" cy="990885"/>
              <a:chOff x="4684820" y="681811"/>
              <a:chExt cx="535252" cy="1811085"/>
            </a:xfrm>
          </p:grpSpPr>
          <p:pic>
            <p:nvPicPr>
              <p:cNvPr id="61" name="Picture 20"/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" name="Группа 61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63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email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3" name="Группа 72"/>
          <p:cNvGrpSpPr/>
          <p:nvPr/>
        </p:nvGrpSpPr>
        <p:grpSpPr>
          <a:xfrm>
            <a:off x="7374894" y="3966869"/>
            <a:ext cx="1297666" cy="1334339"/>
            <a:chOff x="3248197" y="2708920"/>
            <a:chExt cx="925996" cy="936104"/>
          </a:xfrm>
        </p:grpSpPr>
        <p:pic>
          <p:nvPicPr>
            <p:cNvPr id="74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197" y="2708920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298" y="2996952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403" y="3212976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TextBox 76"/>
          <p:cNvSpPr txBox="1"/>
          <p:nvPr/>
        </p:nvSpPr>
        <p:spPr>
          <a:xfrm>
            <a:off x="90323" y="3319097"/>
            <a:ext cx="217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ласточках.)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79372" y="3319096"/>
            <a:ext cx="236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скворечниках.)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74737" y="3319096"/>
            <a:ext cx="152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3009" y="3296017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 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3361" y="6351711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 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03050" y="6351711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 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72501" y="6376955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 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60808" y="6338165"/>
            <a:ext cx="156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(Капля думает о ... 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1" descr="image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100000" l="2564" r="93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66778" y="1869984"/>
            <a:ext cx="2270920" cy="21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2" descr="image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100000" l="2564" r="93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59747" y="1085615"/>
            <a:ext cx="2270920" cy="21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апля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932" y="26040"/>
            <a:ext cx="70894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делает  скворец?»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меня, правильно нажми на картинку,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проверь себя, повтори.</a:t>
            </a:r>
          </a:p>
        </p:txBody>
      </p:sp>
      <p:pic>
        <p:nvPicPr>
          <p:cNvPr id="3074" name="14" descr="image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21" b="95018" l="1883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15503" y="3233513"/>
            <a:ext cx="22326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" descr="image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46" b="92094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2955" y="998747"/>
            <a:ext cx="206111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" descr="image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19" b="100000" l="2957" r="9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0896" y="3376695"/>
            <a:ext cx="2253682" cy="185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4" descr="image1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21" b="95018" l="1883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54737" y="4331737"/>
            <a:ext cx="2232673" cy="21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3" descr="image1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94" b="92843" l="2957" r="9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50076" y="4381618"/>
            <a:ext cx="2253682" cy="20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1" descr="image1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91" b="92239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65578" y="2130127"/>
            <a:ext cx="2061117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572000" y="65480"/>
            <a:ext cx="0" cy="673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5" y="5589240"/>
            <a:ext cx="446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картинку, где скворец залетел в скворечник.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скворец?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(Скворец залетел в скворечник)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4535" y="575102"/>
            <a:ext cx="446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картинку, где скворец вылетел из скворечника.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скворец?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(Скворец вылетел из скворечника)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Галочка 11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298" y="4096789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Галочка 21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4939" y="5240800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естик 1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72172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естик 12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44" y="2035671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естик 14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44" y="4571165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91271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рестик 22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319729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Крестик 2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557048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2" descr="image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100000" l="2564" r="93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51621" y="858488"/>
            <a:ext cx="2270920" cy="21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апля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14" descr="image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21" b="95018" l="1883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15503" y="3233513"/>
            <a:ext cx="22326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" descr="image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46" b="92094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2955" y="998747"/>
            <a:ext cx="206111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" descr="image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87" b="100000" l="2957" r="9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97943" y="3396330"/>
            <a:ext cx="2253682" cy="181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4" descr="image1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21" b="95018" l="1883" r="97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956825" y="4373665"/>
            <a:ext cx="2232673" cy="20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3" descr="image1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94" b="92843" l="2957" r="9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04537" y="4381617"/>
            <a:ext cx="2253682" cy="203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1" descr="image1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855" b="92063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81560" y="2146110"/>
            <a:ext cx="2061117" cy="18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22" descr="image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4" b="100000" l="2564" r="93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49687" y="1910070"/>
            <a:ext cx="2270920" cy="21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572000" y="65480"/>
            <a:ext cx="0" cy="673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5" y="5589240"/>
            <a:ext cx="446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картинку, где скворец улетел от скворечника.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скворец? 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(Скворец улетел от скворечника)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3434" y="836712"/>
            <a:ext cx="446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картинку, где скворец прилетел к скворечнику.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скворец?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(Скворец прилетел к скворечнику)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Галочка 12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772816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Галочка 21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0397" y="2780928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естик 1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19" y="2083253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естик 1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естик 14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46999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2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319729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рестик 24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5" y="5589240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Крестик 2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66932" y="26040"/>
            <a:ext cx="70894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делает  скворец?»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меня, правильно нажми на картинку,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проверь себя, повтори.</a:t>
            </a:r>
          </a:p>
        </p:txBody>
      </p:sp>
    </p:spTree>
    <p:extLst>
      <p:ext uri="{BB962C8B-B14F-4D97-AF65-F5344CB8AC3E}">
        <p14:creationId xmlns:p14="http://schemas.microsoft.com/office/powerpoint/2010/main" val="18351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5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26" y="1698823"/>
            <a:ext cx="2834079" cy="38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пля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63"/>
            <a:ext cx="631648" cy="5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343" y="-48943"/>
            <a:ext cx="8489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было сначала, что потом?»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картинки. Определи, что было сначала, что потом? Найди первую картинку - нажми цифру 1, найди вторую картинку – нажми цифру 2, найди третью картинку – нажми цифру три. 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на картинки, расскажи историю.</a:t>
            </a:r>
          </a:p>
        </p:txBody>
      </p:sp>
      <p:pic>
        <p:nvPicPr>
          <p:cNvPr id="4099" name="Picture 3" descr="image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092" y="2636912"/>
            <a:ext cx="2800396" cy="392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756" y="2257287"/>
            <a:ext cx="2830091" cy="39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21" descr="https://clipart-best.com/img/number-1/number-1-clip-art-3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828655"/>
            <a:ext cx="382037" cy="9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22" descr="https://clipart-best.com/img/number-2/number-2-clip-art-47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818019"/>
            <a:ext cx="506148" cy="9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23" descr="https://clipart-best.com/img/number-3/number-3-clip-art-49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779826"/>
            <a:ext cx="568901" cy="9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31" descr="https://clipart-best.com/img/number-1/number-1-clip-art-3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7051" y="1357847"/>
            <a:ext cx="382037" cy="9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32" descr="https://clipart-best.com/img/number-2/number-2-clip-art-47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1876" y="1347211"/>
            <a:ext cx="506148" cy="9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33" descr="https://clipart-best.com/img/number-3/number-3-clip-art-49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5227" y="1309018"/>
            <a:ext cx="568901" cy="9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1" descr="https://clipart-best.com/img/number-1/number-1-clip-art-3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708624"/>
            <a:ext cx="382037" cy="9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" descr="https://clipart-best.com/img/number-2/number-2-clip-art-47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1697988"/>
            <a:ext cx="506148" cy="9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3" descr="https://clipart-best.com/img/number-3/number-3-clip-art-49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1659795"/>
            <a:ext cx="568901" cy="9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рестик 12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786" y="177281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естик 1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00" y="177281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естик 3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естик 3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естик 2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20" y="836712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естик 2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636" y="836712"/>
            <a:ext cx="792068" cy="7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59632" y="332656"/>
            <a:ext cx="5040560" cy="4032448"/>
            <a:chOff x="1763688" y="1124744"/>
            <a:chExt cx="4499992" cy="3455352"/>
          </a:xfrm>
        </p:grpSpPr>
        <p:pic>
          <p:nvPicPr>
            <p:cNvPr id="5124" name="Picture 4" descr="https://flyclipart.com/thumb2/water-drop-clipart-happy-720517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11" b="95969" l="7381" r="911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4499992" cy="345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flyclipart.com/thumb2/water-drop-clipart-happy-720517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5333" l="5221" r="97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79912" y="2492896"/>
              <a:ext cx="1438275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187624" y="3933056"/>
            <a:ext cx="66806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 !!!</a:t>
            </a:r>
            <a:endParaRPr lang="ru-RU" sz="9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020272" y="6628710"/>
            <a:ext cx="720080" cy="184666"/>
          </a:xfrm>
          <a:prstGeom prst="actionButtonBeginning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Рекомендации для родителей.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312" y="569332"/>
            <a:ext cx="88821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Уважаемые родители !</a:t>
            </a:r>
          </a:p>
          <a:p>
            <a:r>
              <a:rPr lang="ru-RU" sz="1400" dirty="0" smtClean="0"/>
              <a:t>Представленный комплект игровых фонов, поможет вашим детям в интересной и непринуждённой форме, </a:t>
            </a:r>
          </a:p>
          <a:p>
            <a:r>
              <a:rPr lang="ru-RU" sz="1400" dirty="0" smtClean="0"/>
              <a:t>закреплять свои знания и речевые компоненты по теме «Весна, признаки весны». Игровой фон представлен из</a:t>
            </a:r>
          </a:p>
          <a:p>
            <a:r>
              <a:rPr lang="ru-RU" sz="1400" dirty="0" smtClean="0"/>
              <a:t>инструкции, которую Вы зачитываете своему ребёнку и самого  игрового задания, которое выполняет ребёнок </a:t>
            </a:r>
            <a:r>
              <a:rPr lang="ru-RU" sz="1400" b="1" dirty="0" smtClean="0"/>
              <a:t>обязательно проговаривая вслух</a:t>
            </a:r>
            <a:r>
              <a:rPr lang="ru-RU" sz="1400" dirty="0" smtClean="0"/>
              <a:t>. </a:t>
            </a:r>
          </a:p>
          <a:p>
            <a:r>
              <a:rPr lang="ru-RU" sz="1400" b="1" dirty="0" smtClean="0"/>
              <a:t>Системные требования к работе с игровыми фонами: </a:t>
            </a:r>
            <a:r>
              <a:rPr lang="ru-RU" sz="1400" dirty="0" smtClean="0"/>
              <a:t>операционная система</a:t>
            </a:r>
            <a:r>
              <a:rPr lang="en-US" sz="1400" dirty="0" smtClean="0"/>
              <a:t> </a:t>
            </a:r>
            <a:r>
              <a:rPr lang="en-US" sz="1400" dirty="0"/>
              <a:t>Windows</a:t>
            </a:r>
            <a:r>
              <a:rPr lang="ru-RU" sz="1400" dirty="0"/>
              <a:t> 7 и выше</a:t>
            </a:r>
            <a:r>
              <a:rPr lang="ru-RU" sz="1400" dirty="0" smtClean="0"/>
              <a:t>, компьютер (ноутбук),  </a:t>
            </a:r>
            <a:r>
              <a:rPr lang="ru-RU" sz="1400" dirty="0"/>
              <a:t>наличие колонок  или  </a:t>
            </a:r>
            <a:r>
              <a:rPr lang="ru-RU" sz="1400" dirty="0" smtClean="0"/>
              <a:t>наушников, мышка. </a:t>
            </a:r>
          </a:p>
          <a:p>
            <a:r>
              <a:rPr lang="ru-RU" sz="1400" dirty="0" smtClean="0"/>
              <a:t>Важно выполнять рекомендации в использовании интерактивного оборудования. Продолжительность непрерывного использования экрана не должна превышать для детей 5 – 7 лет 5 – 7 минут.</a:t>
            </a:r>
          </a:p>
          <a:p>
            <a:r>
              <a:rPr lang="ru-RU" sz="1400" dirty="0"/>
              <a:t>Чтобы запустить игру, необходимо перевести презентацию в режим просмотра, нажав кнопку </a:t>
            </a:r>
            <a:r>
              <a:rPr lang="ru-RU" sz="1400" b="1" dirty="0"/>
              <a:t>«</a:t>
            </a:r>
            <a:r>
              <a:rPr lang="en-US" sz="1400" b="1" dirty="0"/>
              <a:t>F</a:t>
            </a:r>
            <a:r>
              <a:rPr lang="en-US" sz="1100" b="1" dirty="0"/>
              <a:t>5</a:t>
            </a:r>
            <a:r>
              <a:rPr lang="ru-RU" sz="1400" b="1" dirty="0"/>
              <a:t>» </a:t>
            </a:r>
            <a:r>
              <a:rPr lang="ru-RU" sz="1400" dirty="0"/>
              <a:t>или  мышкой внизу справа на панели нажать кнопку </a:t>
            </a:r>
            <a:r>
              <a:rPr lang="ru-RU" sz="1400" b="1" dirty="0"/>
              <a:t>«Показ слайдов»                           </a:t>
            </a:r>
          </a:p>
          <a:p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каждом игровом фоне чётко читаем инструкцию ребёнку, следим, чтобы ребёнок проговаривал вслух, опираемся на предполагаемый ответ ребёнка в скобках.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00" y="2780928"/>
            <a:ext cx="10366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580112" y="2848976"/>
            <a:ext cx="576064" cy="16748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3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elyi\Desktop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204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41044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Птицы"/>
          <p:cNvGrpSpPr/>
          <p:nvPr/>
        </p:nvGrpSpPr>
        <p:grpSpPr>
          <a:xfrm>
            <a:off x="2737974" y="171971"/>
            <a:ext cx="2986154" cy="2768167"/>
            <a:chOff x="894773" y="89104"/>
            <a:chExt cx="2986154" cy="2768167"/>
          </a:xfrm>
        </p:grpSpPr>
        <p:pic>
          <p:nvPicPr>
            <p:cNvPr id="2068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86024" y="1196752"/>
              <a:ext cx="494903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47664" y="389142"/>
              <a:ext cx="571500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355" y="1700808"/>
              <a:ext cx="552450" cy="56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0586" y="591183"/>
              <a:ext cx="495300" cy="60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13036" y="980728"/>
              <a:ext cx="5429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91805" y="1412776"/>
              <a:ext cx="60007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4773" y="89104"/>
              <a:ext cx="571500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65177" y="2269933"/>
              <a:ext cx="474031" cy="58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https://miro.medium.com/max/800/1*szUcHWQyVeie__nAFuGJTw.jpeg"/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9208" y="2060848"/>
              <a:ext cx="500147" cy="50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Проталины"/>
          <p:cNvGrpSpPr/>
          <p:nvPr/>
        </p:nvGrpSpPr>
        <p:grpSpPr>
          <a:xfrm>
            <a:off x="35496" y="5562509"/>
            <a:ext cx="1447800" cy="1160313"/>
            <a:chOff x="35496" y="5562509"/>
            <a:chExt cx="1447800" cy="1160313"/>
          </a:xfrm>
        </p:grpSpPr>
        <p:pic>
          <p:nvPicPr>
            <p:cNvPr id="28" name="Picture 12" descr="https://img.labirint.ru/rcimg/e06dfb30bd0b2b85a0263758c810e0bc/1920x1080/comments_pic/0942/06labgi0l1255397181.jpg?1255397208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496" y="6237312"/>
              <a:ext cx="1447800" cy="48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s://img.labirint.ru/rcimg/e06dfb30bd0b2b85a0263758c810e0bc/1920x1080/comments_pic/0942/06labgi0l1255397181.jpg?1255397208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496" y="5562509"/>
              <a:ext cx="1447800" cy="48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Подснежник"/>
          <p:cNvGrpSpPr/>
          <p:nvPr/>
        </p:nvGrpSpPr>
        <p:grpSpPr>
          <a:xfrm>
            <a:off x="1547664" y="5268908"/>
            <a:ext cx="1447800" cy="1120804"/>
            <a:chOff x="1282987" y="5268908"/>
            <a:chExt cx="1447800" cy="1120804"/>
          </a:xfrm>
        </p:grpSpPr>
        <p:pic>
          <p:nvPicPr>
            <p:cNvPr id="29" name="Picture 12" descr="https://img.labirint.ru/rcimg/e06dfb30bd0b2b85a0263758c810e0bc/1920x1080/comments_pic/0942/06labgi0l1255397181.jpg?1255397208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9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82987" y="5904202"/>
              <a:ext cx="1447800" cy="48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703" y="5268908"/>
              <a:ext cx="1059740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75" name="Дерево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209" y="1840365"/>
            <a:ext cx="2910319" cy="33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Ветка и скворечник"/>
          <p:cNvGrpSpPr/>
          <p:nvPr/>
        </p:nvGrpSpPr>
        <p:grpSpPr>
          <a:xfrm>
            <a:off x="81436" y="2420855"/>
            <a:ext cx="1826268" cy="1570434"/>
            <a:chOff x="2601445" y="2794669"/>
            <a:chExt cx="1826268" cy="1570434"/>
          </a:xfrm>
        </p:grpSpPr>
        <p:pic>
          <p:nvPicPr>
            <p:cNvPr id="2079" name="Picture 31"/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781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14241">
              <a:off x="2601445" y="2794669"/>
              <a:ext cx="1826268" cy="1517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2987824" y="3692784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84" name="Сосульки" descr="https://toppng.com/uploads/preview/icicle-png-115539950033tfyxxzoiw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779" b="89872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79593"/>
            <a:ext cx="1233378" cy="126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Мальчик и кор"/>
          <p:cNvGrpSpPr/>
          <p:nvPr/>
        </p:nvGrpSpPr>
        <p:grpSpPr>
          <a:xfrm>
            <a:off x="3023284" y="4407656"/>
            <a:ext cx="2566889" cy="1596597"/>
            <a:chOff x="3023284" y="4407656"/>
            <a:chExt cx="2566889" cy="1596597"/>
          </a:xfrm>
        </p:grpSpPr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0" b="99074" l="10000" r="91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84" y="4407656"/>
              <a:ext cx="1044660" cy="1253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8" name="Picture 40" descr="https://1.bp.blogspot.com/-pu10fuUPOBE/YHu-vXt8FvI/AAAAAAAABo8/4Jbzupze5PQoqPLS1UzMirwrmbfvZRnJACLcBGAsYHQ/s1024/%25D0%25BA.jpg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2143" b="90000" l="6348" r="945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151" y="5469667"/>
              <a:ext cx="782022" cy="53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Капля 11"/>
          <p:cNvGrpSpPr/>
          <p:nvPr/>
        </p:nvGrpSpPr>
        <p:grpSpPr>
          <a:xfrm>
            <a:off x="5698935" y="5194878"/>
            <a:ext cx="1346528" cy="1454780"/>
            <a:chOff x="5698935" y="5194878"/>
            <a:chExt cx="1346528" cy="1454780"/>
          </a:xfrm>
        </p:grpSpPr>
        <p:pic>
          <p:nvPicPr>
            <p:cNvPr id="59" name="Капля 8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936" y="5446379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698935" y="5194878"/>
              <a:ext cx="39305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2" name="Капля 2"/>
          <p:cNvGrpSpPr/>
          <p:nvPr/>
        </p:nvGrpSpPr>
        <p:grpSpPr>
          <a:xfrm>
            <a:off x="127673" y="5078048"/>
            <a:ext cx="1349695" cy="1454431"/>
            <a:chOff x="35496" y="5089718"/>
            <a:chExt cx="1349695" cy="1454431"/>
          </a:xfrm>
        </p:grpSpPr>
        <p:pic>
          <p:nvPicPr>
            <p:cNvPr id="53" name="Капля 3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4" y="5340870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35496" y="5089718"/>
              <a:ext cx="39305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1" name="Капля 3"/>
          <p:cNvGrpSpPr/>
          <p:nvPr/>
        </p:nvGrpSpPr>
        <p:grpSpPr>
          <a:xfrm>
            <a:off x="1659284" y="4961420"/>
            <a:ext cx="1372229" cy="1471059"/>
            <a:chOff x="1659284" y="4961420"/>
            <a:chExt cx="1372229" cy="1471059"/>
          </a:xfrm>
        </p:grpSpPr>
        <p:pic>
          <p:nvPicPr>
            <p:cNvPr id="54" name="Капля 4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986" y="5229200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1659284" y="4961420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5" name="Капля 4"/>
          <p:cNvGrpSpPr/>
          <p:nvPr/>
        </p:nvGrpSpPr>
        <p:grpSpPr>
          <a:xfrm>
            <a:off x="7196104" y="2301858"/>
            <a:ext cx="1346527" cy="1460688"/>
            <a:chOff x="7196104" y="2301858"/>
            <a:chExt cx="1346527" cy="1460688"/>
          </a:xfrm>
        </p:grpSpPr>
        <p:pic>
          <p:nvPicPr>
            <p:cNvPr id="57" name="Капля 7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104" y="2559267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7196104" y="2301858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4" name="Капля 5"/>
          <p:cNvGrpSpPr/>
          <p:nvPr/>
        </p:nvGrpSpPr>
        <p:grpSpPr>
          <a:xfrm>
            <a:off x="6227495" y="3787205"/>
            <a:ext cx="1378083" cy="1495667"/>
            <a:chOff x="6227495" y="3787205"/>
            <a:chExt cx="1378083" cy="1495667"/>
          </a:xfrm>
        </p:grpSpPr>
        <p:pic>
          <p:nvPicPr>
            <p:cNvPr id="56" name="Капля 6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051" y="4079593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6227495" y="3787205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2" name="Капля 6"/>
          <p:cNvGrpSpPr/>
          <p:nvPr/>
        </p:nvGrpSpPr>
        <p:grpSpPr>
          <a:xfrm>
            <a:off x="190069" y="2563953"/>
            <a:ext cx="1357595" cy="1464850"/>
            <a:chOff x="200838" y="2614743"/>
            <a:chExt cx="1357595" cy="1464850"/>
          </a:xfrm>
        </p:grpSpPr>
        <p:pic>
          <p:nvPicPr>
            <p:cNvPr id="52" name="Капля 2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06" y="2876314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Прямоугольник 67"/>
            <p:cNvSpPr/>
            <p:nvPr/>
          </p:nvSpPr>
          <p:spPr>
            <a:xfrm>
              <a:off x="200838" y="2614743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7" name="Капля 8"/>
          <p:cNvGrpSpPr/>
          <p:nvPr/>
        </p:nvGrpSpPr>
        <p:grpSpPr>
          <a:xfrm>
            <a:off x="3140147" y="3962226"/>
            <a:ext cx="1346527" cy="1495667"/>
            <a:chOff x="3140147" y="3962226"/>
            <a:chExt cx="1346527" cy="1495667"/>
          </a:xfrm>
        </p:grpSpPr>
        <p:pic>
          <p:nvPicPr>
            <p:cNvPr id="55" name="Капля 5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147" y="4254614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Прямоугольник 69"/>
            <p:cNvSpPr/>
            <p:nvPr/>
          </p:nvSpPr>
          <p:spPr>
            <a:xfrm>
              <a:off x="3152558" y="3962226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90" name="Скворец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1381" y="3413194"/>
            <a:ext cx="1013539" cy="4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Капля 7"/>
          <p:cNvGrpSpPr/>
          <p:nvPr/>
        </p:nvGrpSpPr>
        <p:grpSpPr>
          <a:xfrm>
            <a:off x="4139952" y="2636912"/>
            <a:ext cx="1394931" cy="1495667"/>
            <a:chOff x="4206031" y="2758946"/>
            <a:chExt cx="1394931" cy="149566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206031" y="2758946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7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72" name="Капля 5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435" y="3051334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Капля 9"/>
          <p:cNvGrpSpPr/>
          <p:nvPr/>
        </p:nvGrpSpPr>
        <p:grpSpPr>
          <a:xfrm>
            <a:off x="3248865" y="597244"/>
            <a:ext cx="1386763" cy="1459269"/>
            <a:chOff x="3248865" y="597244"/>
            <a:chExt cx="1386763" cy="1459269"/>
          </a:xfrm>
        </p:grpSpPr>
        <p:pic>
          <p:nvPicPr>
            <p:cNvPr id="2089" name="Капля 1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101" y="853234"/>
              <a:ext cx="1346527" cy="120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Прямоугольник 72"/>
            <p:cNvSpPr/>
            <p:nvPr/>
          </p:nvSpPr>
          <p:spPr>
            <a:xfrm>
              <a:off x="3248865" y="597244"/>
              <a:ext cx="3930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9</a:t>
              </a:r>
              <a:endParaRPr lang="ru-RU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зад 59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67357" y="20271"/>
            <a:ext cx="3986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Игра «Нажимай - называй»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sz="1200" b="1" dirty="0" smtClean="0"/>
              <a:t>Нажимай на капельки по порядку, называй картинки.</a:t>
            </a:r>
          </a:p>
          <a:p>
            <a:r>
              <a:rPr lang="ru-RU" sz="1200" b="1" dirty="0" smtClean="0"/>
              <a:t>  - Какое время года?  (Это весна)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6432479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(Ручеёк, ручей)</a:t>
            </a:r>
            <a:endParaRPr lang="ru-RU" sz="10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467815" y="6597932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(Проталины)</a:t>
            </a:r>
            <a:endParaRPr lang="ru-RU" sz="1000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74148" y="6389712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(Подснежник)</a:t>
            </a:r>
            <a:endParaRPr lang="ru-RU" sz="10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78549" y="1945126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(Дерево)</a:t>
            </a:r>
            <a:endParaRPr lang="ru-RU" sz="10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895463" y="4674041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(Сосульки)</a:t>
            </a:r>
            <a:endParaRPr lang="ru-RU" sz="1000" b="1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943147" y="2440842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(Ветка)</a:t>
            </a:r>
            <a:endParaRPr lang="ru-RU" sz="1000" b="1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3546031" y="370964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(Птица, скворец)</a:t>
            </a:r>
            <a:endParaRPr lang="ru-RU" sz="100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0594" y="3991289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(Скворечник)</a:t>
            </a:r>
            <a:endParaRPr lang="ru-RU" sz="1000" b="1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925064" y="5601882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(Мальчик идёт запускать </a:t>
            </a:r>
          </a:p>
          <a:p>
            <a:r>
              <a:rPr lang="ru-RU" sz="1000" b="1" i="1" dirty="0"/>
              <a:t> </a:t>
            </a:r>
            <a:r>
              <a:rPr lang="ru-RU" sz="1000" b="1" i="1" dirty="0" smtClean="0"/>
              <a:t>                   кораблик)</a:t>
            </a: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16863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пля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Дерево"/>
          <p:cNvGrpSpPr/>
          <p:nvPr/>
        </p:nvGrpSpPr>
        <p:grpSpPr>
          <a:xfrm>
            <a:off x="995" y="908720"/>
            <a:ext cx="1607845" cy="1872208"/>
            <a:chOff x="995" y="1268760"/>
            <a:chExt cx="1607845" cy="1872208"/>
          </a:xfrm>
        </p:grpSpPr>
        <p:pic>
          <p:nvPicPr>
            <p:cNvPr id="10" name="Дерево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" y="1268760"/>
              <a:ext cx="1607845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7" y="2042893"/>
              <a:ext cx="527479" cy="32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4572000" y="65480"/>
            <a:ext cx="0" cy="673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Деревья"/>
          <p:cNvGrpSpPr/>
          <p:nvPr/>
        </p:nvGrpSpPr>
        <p:grpSpPr>
          <a:xfrm>
            <a:off x="2627784" y="908720"/>
            <a:ext cx="1732025" cy="1800200"/>
            <a:chOff x="2627784" y="1268760"/>
            <a:chExt cx="1732025" cy="18002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627784" y="1268760"/>
              <a:ext cx="864096" cy="1152128"/>
              <a:chOff x="2627785" y="1268760"/>
              <a:chExt cx="864096" cy="1152128"/>
            </a:xfrm>
          </p:grpSpPr>
          <p:pic>
            <p:nvPicPr>
              <p:cNvPr id="15" name="Дерево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5" y="1268760"/>
                <a:ext cx="864096" cy="1152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4690" l="0" r="983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3" y="1745150"/>
                <a:ext cx="283480" cy="19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4690" l="0" r="983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971" y="1545802"/>
                <a:ext cx="283480" cy="19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3495713" y="1916832"/>
              <a:ext cx="864096" cy="1152128"/>
              <a:chOff x="2627785" y="1268760"/>
              <a:chExt cx="864096" cy="1152128"/>
            </a:xfrm>
          </p:grpSpPr>
          <p:pic>
            <p:nvPicPr>
              <p:cNvPr id="23" name="Дерево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5" y="1268760"/>
                <a:ext cx="864096" cy="1152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4690" l="0" r="983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3" y="1745150"/>
                <a:ext cx="283480" cy="19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4690" l="0" r="983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971" y="1545802"/>
                <a:ext cx="283480" cy="19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31" name="Стрелка 1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91679" y="1484784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Ветка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89" b="97500" l="3731" r="98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77" y="3212976"/>
            <a:ext cx="1390671" cy="9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Стрелка 2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47664" y="3356992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Ветки"/>
          <p:cNvGrpSpPr/>
          <p:nvPr/>
        </p:nvGrpSpPr>
        <p:grpSpPr>
          <a:xfrm>
            <a:off x="2627784" y="3068960"/>
            <a:ext cx="1914865" cy="1352600"/>
            <a:chOff x="2627784" y="3140968"/>
            <a:chExt cx="1914865" cy="1352600"/>
          </a:xfrm>
        </p:grpSpPr>
        <p:pic>
          <p:nvPicPr>
            <p:cNvPr id="1034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140968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717032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Птица"/>
          <p:cNvGrpSpPr/>
          <p:nvPr/>
        </p:nvGrpSpPr>
        <p:grpSpPr>
          <a:xfrm>
            <a:off x="30738" y="4797152"/>
            <a:ext cx="1468393" cy="1744861"/>
            <a:chOff x="30738" y="4653136"/>
            <a:chExt cx="1468393" cy="1744861"/>
          </a:xfrm>
        </p:grpSpPr>
        <p:pic>
          <p:nvPicPr>
            <p:cNvPr id="1036" name="Picture 12" descr="https://thumbs.dreamstime.com/b/%D0%BF%D0%B5%D1%82%D1%8C-%D0%BF%D1%82%D0%B8%D1%86%D1%8B-%D0%BC%D0%B8-%D1%8B%D0%B9-66170653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89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8" y="4725144"/>
              <a:ext cx="1468393" cy="1672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s://e7.pngegg.com/pngimages/517/571/png-clipart-bird-singing-illustration-illustration-birds-singing-on-the-branches-tree-branch-branch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404" y="4721450"/>
              <a:ext cx="181164" cy="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https://e7.pngegg.com/pngimages/517/571/png-clipart-bird-singing-illustration-illustration-birds-singing-on-the-branches-tree-branch-branch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404" y="4941168"/>
              <a:ext cx="181164" cy="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7" descr="https://e7.pngegg.com/pngimages/517/571/png-clipart-bird-singing-illustration-illustration-birds-singing-on-the-branches-tree-branch-branch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388" y="4865466"/>
              <a:ext cx="181164" cy="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7" descr="https://e7.pngegg.com/pngimages/517/571/png-clipart-bird-singing-illustration-illustration-birds-singing-on-the-branches-tree-branch-branch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4653136"/>
              <a:ext cx="181164" cy="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Стрелка 3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619673" y="5313725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Птицы"/>
          <p:cNvGrpSpPr/>
          <p:nvPr/>
        </p:nvGrpSpPr>
        <p:grpSpPr>
          <a:xfrm>
            <a:off x="2771800" y="4713670"/>
            <a:ext cx="1679485" cy="1955690"/>
            <a:chOff x="2748499" y="4744002"/>
            <a:chExt cx="1679485" cy="195569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748499" y="4744002"/>
              <a:ext cx="906145" cy="1038444"/>
              <a:chOff x="30738" y="4653136"/>
              <a:chExt cx="1468393" cy="1744861"/>
            </a:xfrm>
          </p:grpSpPr>
          <p:pic>
            <p:nvPicPr>
              <p:cNvPr id="58" name="Picture 12" descr="https://thumbs.dreamstime.com/b/%D0%BF%D0%B5%D1%82%D1%8C-%D0%BF%D1%82%D0%B8%D1%86%D1%8B-%D0%BC%D0%B8-%D1%8B%D0%B9-6617065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889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8" y="4725144"/>
                <a:ext cx="1468393" cy="1672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2404" y="4721450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2404" y="4941168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388" y="4865466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528" y="4653136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3521839" y="5661248"/>
              <a:ext cx="906145" cy="1038444"/>
              <a:chOff x="30738" y="4653136"/>
              <a:chExt cx="1468393" cy="1744861"/>
            </a:xfrm>
          </p:grpSpPr>
          <p:pic>
            <p:nvPicPr>
              <p:cNvPr id="64" name="Picture 12" descr="https://thumbs.dreamstime.com/b/%D0%BF%D0%B5%D1%82%D1%8C-%D0%BF%D1%82%D0%B8%D1%86%D1%8B-%D0%BC%D0%B8-%D1%8B%D0%B9-6617065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889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38" y="4725144"/>
                <a:ext cx="1468393" cy="1672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2404" y="4721450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2404" y="4941168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8388" y="4865466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7" descr="https://e7.pngegg.com/pngimages/517/571/png-clipart-bird-singing-illustration-illustration-birds-singing-on-the-branches-tree-branch-branch.png"/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967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528" y="4653136"/>
                <a:ext cx="181164" cy="219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Сосулька"/>
          <p:cNvGrpSpPr/>
          <p:nvPr/>
        </p:nvGrpSpPr>
        <p:grpSpPr>
          <a:xfrm>
            <a:off x="5004048" y="44624"/>
            <a:ext cx="646070" cy="1998997"/>
            <a:chOff x="4684820" y="681811"/>
            <a:chExt cx="535252" cy="1811085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2581" r="896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4820" y="681811"/>
              <a:ext cx="535252" cy="13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Группа 27"/>
            <p:cNvGrpSpPr/>
            <p:nvPr/>
          </p:nvGrpSpPr>
          <p:grpSpPr>
            <a:xfrm>
              <a:off x="4801834" y="1944500"/>
              <a:ext cx="219600" cy="548396"/>
              <a:chOff x="4692034" y="1702752"/>
              <a:chExt cx="240006" cy="761507"/>
            </a:xfrm>
          </p:grpSpPr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 rotWithShape="1">
              <a:blip r:embed="rId26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176" b="83529" l="20313" r="921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92034" y="1702752"/>
                <a:ext cx="240006" cy="448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21"/>
              <p:cNvPicPr>
                <a:picLocks noChangeAspect="1" noChangeArrowheads="1"/>
              </p:cNvPicPr>
              <p:nvPr/>
            </p:nvPicPr>
            <p:blipFill rotWithShape="1">
              <a:blip r:embed="rId28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351" b="82432" l="20635" r="9047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92034" y="2077495"/>
                <a:ext cx="240006" cy="38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6" name="Стрелка 4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12160" y="548681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Сосульки"/>
          <p:cNvGrpSpPr/>
          <p:nvPr/>
        </p:nvGrpSpPr>
        <p:grpSpPr>
          <a:xfrm>
            <a:off x="7452320" y="188640"/>
            <a:ext cx="1091077" cy="1787302"/>
            <a:chOff x="7729395" y="692696"/>
            <a:chExt cx="1091077" cy="1787302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7729395" y="692696"/>
              <a:ext cx="432048" cy="1152128"/>
              <a:chOff x="4684820" y="681811"/>
              <a:chExt cx="535252" cy="1811085"/>
            </a:xfrm>
          </p:grpSpPr>
          <p:pic>
            <p:nvPicPr>
              <p:cNvPr id="78" name="Picture 20"/>
              <p:cNvPicPr>
                <a:picLocks noChangeAspect="1" noChangeArrowheads="1"/>
              </p:cNvPicPr>
              <p:nvPr/>
            </p:nvPicPr>
            <p:blipFill rotWithShape="1">
              <a:blip r:embed="rId30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1923" r="894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Группа 78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80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2" cstate="email">
                  <a:extLst>
                    <a:ext uri="{BEBA8EAE-BF5A-486C-A8C5-ECC9F3942E4B}">
                      <a14:imgProps xmlns:a14="http://schemas.microsoft.com/office/drawing/2010/main">
                        <a14:imgLayer r:embed="rId33">
                          <a14:imgEffect>
                            <a14:backgroundRemoval t="0" b="8367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4" cstate="email"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ackgroundRemoval t="0" b="8333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2" name="Группа 81"/>
            <p:cNvGrpSpPr/>
            <p:nvPr/>
          </p:nvGrpSpPr>
          <p:grpSpPr>
            <a:xfrm>
              <a:off x="8089435" y="1327870"/>
              <a:ext cx="432048" cy="1152128"/>
              <a:chOff x="4684820" y="681811"/>
              <a:chExt cx="535252" cy="1811085"/>
            </a:xfrm>
          </p:grpSpPr>
          <p:pic>
            <p:nvPicPr>
              <p:cNvPr id="83" name="Picture 20"/>
              <p:cNvPicPr>
                <a:picLocks noChangeAspect="1" noChangeArrowheads="1"/>
              </p:cNvPicPr>
              <p:nvPr/>
            </p:nvPicPr>
            <p:blipFill rotWithShape="1">
              <a:blip r:embed="rId30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1923" r="894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4" name="Группа 83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85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2" cstate="email">
                  <a:extLst>
                    <a:ext uri="{BEBA8EAE-BF5A-486C-A8C5-ECC9F3942E4B}">
                      <a14:imgProps xmlns:a14="http://schemas.microsoft.com/office/drawing/2010/main">
                        <a14:imgLayer r:embed="rId33">
                          <a14:imgEffect>
                            <a14:backgroundRemoval t="0" b="8367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4" cstate="email"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ackgroundRemoval t="0" b="8333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7" name="Группа 86"/>
            <p:cNvGrpSpPr/>
            <p:nvPr/>
          </p:nvGrpSpPr>
          <p:grpSpPr>
            <a:xfrm>
              <a:off x="8388424" y="692697"/>
              <a:ext cx="432048" cy="1152128"/>
              <a:chOff x="4684820" y="681811"/>
              <a:chExt cx="535252" cy="1811085"/>
            </a:xfrm>
          </p:grpSpPr>
          <p:pic>
            <p:nvPicPr>
              <p:cNvPr id="88" name="Picture 20"/>
              <p:cNvPicPr>
                <a:picLocks noChangeAspect="1" noChangeArrowheads="1"/>
              </p:cNvPicPr>
              <p:nvPr/>
            </p:nvPicPr>
            <p:blipFill rotWithShape="1">
              <a:blip r:embed="rId30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1923" r="894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9" name="Группа 88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90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2" cstate="email">
                  <a:extLst>
                    <a:ext uri="{BEBA8EAE-BF5A-486C-A8C5-ECC9F3942E4B}">
                      <a14:imgProps xmlns:a14="http://schemas.microsoft.com/office/drawing/2010/main">
                        <a14:imgLayer r:embed="rId33">
                          <a14:imgEffect>
                            <a14:backgroundRemoval t="0" b="8367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34" cstate="email"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ackgroundRemoval t="0" b="83333" l="20930" r="9069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056" name="Подснежник" descr="https://cdn.pixabay.com/photo/2016/04/01/12/20/drawing-of-realistic-snowdrop-1300666_1280.pn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653" y="2420888"/>
            <a:ext cx="949465" cy="17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Стрелка 5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2996952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Подснежники"/>
          <p:cNvGrpSpPr/>
          <p:nvPr/>
        </p:nvGrpSpPr>
        <p:grpSpPr>
          <a:xfrm>
            <a:off x="7050053" y="2276872"/>
            <a:ext cx="1923328" cy="2077958"/>
            <a:chOff x="7041160" y="2431162"/>
            <a:chExt cx="1923328" cy="2077958"/>
          </a:xfrm>
        </p:grpSpPr>
        <p:pic>
          <p:nvPicPr>
            <p:cNvPr id="103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160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296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32" y="3223250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7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570" y="4809993"/>
            <a:ext cx="1876642" cy="14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Ручьи"/>
          <p:cNvGrpSpPr/>
          <p:nvPr/>
        </p:nvGrpSpPr>
        <p:grpSpPr>
          <a:xfrm>
            <a:off x="7020272" y="4797152"/>
            <a:ext cx="1963431" cy="1445900"/>
            <a:chOff x="6944135" y="4898159"/>
            <a:chExt cx="1963431" cy="1445900"/>
          </a:xfrm>
        </p:grpSpPr>
        <p:pic>
          <p:nvPicPr>
            <p:cNvPr id="108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135" y="4898159"/>
              <a:ext cx="796217" cy="71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349" y="4898159"/>
              <a:ext cx="796217" cy="71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639" y="5589240"/>
              <a:ext cx="796217" cy="754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1" name="Стрелка 6" descr="https://free-images.com/or/a309/arrow_outline_red_left_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84169" y="5025692"/>
            <a:ext cx="936104" cy="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9512" y="2780928"/>
            <a:ext cx="3291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дереве гнездо – на деревьях гнёзда.)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9512" y="4273351"/>
            <a:ext cx="3232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ветке почка – на ветках ………...)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9512" y="6505599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(Птица поёт – птицы ………..)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614889" y="1988840"/>
            <a:ext cx="4396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(Сосулька тает, капает – сосульки ………………….)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14889" y="4273351"/>
            <a:ext cx="4537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(Подснежник расцвёл, цветёт –  подснежники………)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30034" y="6309320"/>
            <a:ext cx="4430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(Ручей бежит, течёт, журчит –  ручьи …………….)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66933" y="26040"/>
            <a:ext cx="3675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«Один-много»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Нажимай на стрелочку, говори по образцу: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дереве что? (- На дереве гнездо.)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На деревьях что? (– На деревьях гнёзда.)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пля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650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5376" y="44624"/>
            <a:ext cx="3675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 на треугольники, называй по цвету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картинки у великана и гнома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65480"/>
            <a:ext cx="0" cy="673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xn--80aaej4apiv2bzg.xn--p1ai/images/Gallary/1NOVOE/volosy_velikana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400" y="44624"/>
            <a:ext cx="1549220" cy="15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80510/hgq/kisspng-dwarf-clip-art-5af42bb8321ba5.8425818215259514162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9" b="95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959" y="758303"/>
            <a:ext cx="1152128" cy="8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ругольник 1"/>
          <p:cNvSpPr/>
          <p:nvPr/>
        </p:nvSpPr>
        <p:spPr>
          <a:xfrm>
            <a:off x="83031" y="1774006"/>
            <a:ext cx="1008112" cy="93610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7"/>
          <p:cNvSpPr/>
          <p:nvPr/>
        </p:nvSpPr>
        <p:spPr>
          <a:xfrm>
            <a:off x="4757664" y="1685947"/>
            <a:ext cx="576064" cy="57606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6014"/>
            <a:ext cx="1320617" cy="10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учеёч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918" y="1599079"/>
            <a:ext cx="938493" cy="7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7615" y="1795358"/>
            <a:ext cx="1908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(Голубенький ручеёк.)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31" y="2833191"/>
            <a:ext cx="168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(Голубой ручей.)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реугольник 2"/>
          <p:cNvSpPr/>
          <p:nvPr/>
        </p:nvSpPr>
        <p:spPr>
          <a:xfrm>
            <a:off x="2478610" y="1473175"/>
            <a:ext cx="1008112" cy="9361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8"/>
          <p:cNvSpPr/>
          <p:nvPr/>
        </p:nvSpPr>
        <p:spPr>
          <a:xfrm>
            <a:off x="4757664" y="2595433"/>
            <a:ext cx="576064" cy="57606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66642" y="2493972"/>
            <a:ext cx="166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(Жёлтое солнце.)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2697971"/>
            <a:ext cx="231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(Жёлтенькое солнышко.)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Солнце" descr="https://catherineasquithgallery.com/uploads/posts/2021-02/1614546016_13-p-solntse-na-belom-fone-1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086" y="1285004"/>
            <a:ext cx="1189914" cy="12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Солнышко" descr="https://catherineasquithgallery.com/uploads/posts/2021-02/1614546016_13-p-solntse-na-belom-fone-1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756" y="2564904"/>
            <a:ext cx="622817" cy="6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реугольник 3"/>
          <p:cNvSpPr/>
          <p:nvPr/>
        </p:nvSpPr>
        <p:spPr>
          <a:xfrm>
            <a:off x="35496" y="3553271"/>
            <a:ext cx="1008112" cy="936104"/>
          </a:xfrm>
          <a:prstGeom prst="triangle">
            <a:avLst/>
          </a:prstGeom>
          <a:solidFill>
            <a:srgbClr val="6E6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еугольник 4"/>
          <p:cNvSpPr/>
          <p:nvPr/>
        </p:nvSpPr>
        <p:spPr>
          <a:xfrm>
            <a:off x="2348409" y="3068960"/>
            <a:ext cx="1008112" cy="93610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еугольник 9"/>
          <p:cNvSpPr/>
          <p:nvPr/>
        </p:nvSpPr>
        <p:spPr>
          <a:xfrm>
            <a:off x="4752020" y="3429000"/>
            <a:ext cx="587352" cy="576000"/>
          </a:xfrm>
          <a:prstGeom prst="triangle">
            <a:avLst/>
          </a:prstGeom>
          <a:solidFill>
            <a:srgbClr val="6E6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Гнездо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690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25279"/>
            <a:ext cx="128977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7504" y="456138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(Коричневое гнездо.)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Гнёздышко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90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029" y="3492759"/>
            <a:ext cx="730271" cy="4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517411" y="3481199"/>
            <a:ext cx="2533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(Коричневенькое гнёздышко.)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Лист" descr="https://img2.freepng.ru/20180417/lyq/kisspng-plant-green-leaf-leaf-5ad6b452196952.6472685615240203061041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74031">
            <a:off x="3237791" y="3156807"/>
            <a:ext cx="1231020" cy="8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11760" y="409947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(Зелёный лист.)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треугольник 10"/>
          <p:cNvSpPr/>
          <p:nvPr/>
        </p:nvSpPr>
        <p:spPr>
          <a:xfrm>
            <a:off x="4752020" y="4293128"/>
            <a:ext cx="587352" cy="576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Листик" descr="https://img2.freepng.ru/20180417/lyq/kisspng-plant-green-leaf-leaf-5ad6b452196952.6472685615240203061041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6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74031">
            <a:off x="5770827" y="4392586"/>
            <a:ext cx="554675" cy="3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645636" y="4417367"/>
            <a:ext cx="21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(Зелёненький  листик.)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треугольник 5"/>
          <p:cNvSpPr/>
          <p:nvPr/>
        </p:nvSpPr>
        <p:spPr>
          <a:xfrm>
            <a:off x="2346505" y="4732785"/>
            <a:ext cx="1008112" cy="936104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Туча" descr="https://www.maam.ru/upload/blogs/detsad-1969754-1575403805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0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609" y="4725144"/>
            <a:ext cx="1145375" cy="9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18513" y="574089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(Фиолетовая туча.)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треугольник 11"/>
          <p:cNvSpPr/>
          <p:nvPr/>
        </p:nvSpPr>
        <p:spPr>
          <a:xfrm>
            <a:off x="4752020" y="5157256"/>
            <a:ext cx="587352" cy="5760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Тучка" descr="https://www.maam.ru/upload/blogs/detsad-1969754-1575403805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0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06" y="5196431"/>
            <a:ext cx="618716" cy="4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624726" y="5250171"/>
            <a:ext cx="2249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(Фиолетовенькая тучка.)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треугольник 6"/>
          <p:cNvSpPr/>
          <p:nvPr/>
        </p:nvSpPr>
        <p:spPr>
          <a:xfrm>
            <a:off x="35496" y="5434854"/>
            <a:ext cx="1008112" cy="93610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Куст" descr="https://avatars.mds.yandex.net/i?id=2a00000179e03165cf151a24f9ba7a705358-4249213-images-thumbs&amp;n=1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5" b="89051" l="0" r="99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41726" y="645333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(Зелёный куст.)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треугольник 12"/>
          <p:cNvSpPr/>
          <p:nvPr/>
        </p:nvSpPr>
        <p:spPr>
          <a:xfrm>
            <a:off x="4752020" y="5945166"/>
            <a:ext cx="587352" cy="576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Кустик" descr="https://avatars.mds.yandex.net/i?id=2a00000179e03165cf151a24f9ba7a705358-4249213-images-thumbs&amp;n=13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65" b="89051" l="0" r="99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986" y="5940988"/>
            <a:ext cx="584356" cy="5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645636" y="6022804"/>
            <a:ext cx="21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(Зелёненький  кустик.)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зад 47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25000"/>
                <a:lumMod val="62000"/>
                <a:lumOff val="38000"/>
              </a:srgbClr>
            </a:gs>
            <a:gs pos="50000">
              <a:srgbClr val="9CB86E"/>
            </a:gs>
            <a:gs pos="100000">
              <a:srgbClr val="156B13">
                <a:alpha val="5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0" y="22059"/>
            <a:ext cx="668646" cy="5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757" y="0"/>
            <a:ext cx="8402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к слову подходящее слово, нажми на картинку, повтори»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называет: - Набухают цветочки или почки?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Ребёнок:  (- Набухают почки.)  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нажимает на выбранную картинку, проверяет себя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56" y="764704"/>
            <a:ext cx="2592000" cy="717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Набухают цветочки или почки?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(набухают почки)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6" name="Цветы" descr="https://kartinkin.net/uploads/posts/2021-04/thumbs/1617276799_26-p-tsveti-na-prozrachnom-fone-3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9629"/>
            <a:ext cx="1586272" cy="10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очки" descr="https://konspekta.net/megalektsiiru/baza11/1130290719777.files/image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42" l="0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677" y="1860376"/>
            <a:ext cx="1554825" cy="7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26955" y="764704"/>
            <a:ext cx="2592288" cy="717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Порхают, щебечут, вьют лисички или птички?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(порхают птички, …, ….)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Птички 1" descr="https://i.pinimg.com/originals/4a/8d/26/4a8d26024f60eeb70fd1fbd0d2379e6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873" y="1717754"/>
            <a:ext cx="898111" cy="12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Лисички"/>
          <p:cNvGrpSpPr/>
          <p:nvPr/>
        </p:nvGrpSpPr>
        <p:grpSpPr>
          <a:xfrm>
            <a:off x="7612756" y="1808405"/>
            <a:ext cx="1207716" cy="1080120"/>
            <a:chOff x="7382023" y="2132856"/>
            <a:chExt cx="1207716" cy="1080120"/>
          </a:xfrm>
        </p:grpSpPr>
        <p:pic>
          <p:nvPicPr>
            <p:cNvPr id="1030" name="Picture 6" descr="https://img2.freepng.ru/20180526/grb/kisspng-cartoon-royalty-free-gorro-5b09cdab0741b3.5444204415273691310297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90" b="9920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2023" y="2170969"/>
              <a:ext cx="574353" cy="10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img2.freepng.ru/20180526/grb/kisspng-cartoon-royalty-free-gorro-5b09cdab0741b3.5444204415273691310297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90" b="9920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15386" y="2132856"/>
              <a:ext cx="574353" cy="10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3276144" y="2783160"/>
            <a:ext cx="2592000" cy="717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Журчит, бежит, течёт грач или ручей?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(журчит ручей, …, ….)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5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33544"/>
            <a:ext cx="1241143" cy="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367336"/>
            <a:ext cx="2592000" cy="717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Прилетают насекомые или птицы?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(прилетают птицы)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8" name="Птички 2" descr="https://i.pinimg.com/originals/4a/8d/26/4a8d26024f60eeb70fd1fbd0d2379e6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46053"/>
            <a:ext cx="898111" cy="12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Насекомые" descr="https://www.pngmart.com/files/5/Insect-PNG-Transparent-Pictur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1359293" cy="10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194108" y="4007296"/>
            <a:ext cx="2626364" cy="7178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Трещит, раскалывается, ломается дерево или лёд?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(трещит лёд, …, ….)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1" name="Дерево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527" y="4869160"/>
            <a:ext cx="1346720" cy="156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Ледоход" descr="https://image.shutterstock.com/shutterstock/photos/193915763/display_1500/stock-vector-illustration-featuring-melted-glaciers-drifting-in-the-middle-of-the-sea-193915763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9365" y="5009290"/>
            <a:ext cx="2032041" cy="12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Грач" descr="https://bipbap.ru/wp-content/uploads/2017/11/f65e5489e4be4c82ea7fabc64e22e5f7-halloween-images-vintage-halloween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432" b="92781" l="2313" r="9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869" y="3638365"/>
            <a:ext cx="999265" cy="11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Галочка 1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6798" y="1639149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Галочка 2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0887" y="1561264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Галочка 3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4443" y="3501008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Галочка 5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7290" y="5032814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Галочка 4" descr="https://svg-clipart.com/clipart/blue/vlhcngD-check-mark-blue-clipart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303416"/>
            <a:ext cx="1263406" cy="1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Крестик 1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81" y="1808405"/>
            <a:ext cx="987370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Крестик 2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010" y="1927203"/>
            <a:ext cx="987370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рестик 3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205" y="3657649"/>
            <a:ext cx="987370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Крестик 5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202" y="5200589"/>
            <a:ext cx="987370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 4" descr="https://kanoe74.ru/assets/templates/site/images/popup_close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641" y="5517232"/>
            <a:ext cx="987370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5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апля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932" y="32494"/>
            <a:ext cx="7089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фотографии»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фотографии, которые сделал фотограф в весеннем лесу, нажимай на фото.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(Это фото ручья или ручейка, это фото ласточек и т.д.) 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yt3.ggpht.com/ytc/AKedOLQzVUL1hUgbuYzcGG-B5oeifw72yi-TzNplblHLwA=s900-c-k-c0x00ffffff-no-rj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40216">
            <a:off x="49203" y="4493958"/>
            <a:ext cx="2290549" cy="20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1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4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93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961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137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313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6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261" y="968026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5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7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4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93" y="4365104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8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93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3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9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961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0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137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1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313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12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261" y="2586228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6" descr="https://www.freepngimg.com/thumb/photography/72119-instant-corporation-photography-polaroid-camera-fram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365104"/>
            <a:ext cx="11898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02" y="1052736"/>
            <a:ext cx="9914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85964" y="2708920"/>
            <a:ext cx="925996" cy="936104"/>
            <a:chOff x="3248197" y="2708920"/>
            <a:chExt cx="925996" cy="936104"/>
          </a:xfrm>
        </p:grpSpPr>
        <p:pic>
          <p:nvPicPr>
            <p:cNvPr id="25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197" y="2708920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298" y="2996952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учеек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403" y="3212976"/>
              <a:ext cx="424895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Гнездо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690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2895767"/>
            <a:ext cx="1008112" cy="6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961273" y="4535363"/>
            <a:ext cx="1008112" cy="885621"/>
            <a:chOff x="5959035" y="4509120"/>
            <a:chExt cx="1008112" cy="885621"/>
          </a:xfrm>
        </p:grpSpPr>
        <p:pic>
          <p:nvPicPr>
            <p:cNvPr id="29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4509120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091" y="4775627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Гнездо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690" l="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35" y="5085184"/>
              <a:ext cx="504056" cy="30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Дерево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620" y="1052736"/>
            <a:ext cx="879340" cy="102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7893334" y="2642647"/>
            <a:ext cx="990180" cy="1074814"/>
            <a:chOff x="7893334" y="2642647"/>
            <a:chExt cx="990180" cy="1074814"/>
          </a:xfrm>
        </p:grpSpPr>
        <p:pic>
          <p:nvPicPr>
            <p:cNvPr id="35" name="Дерево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34" y="2642647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Дерево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278092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Дерево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600" y="3140968"/>
              <a:ext cx="495090" cy="57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 descr="https://catherineasquithgallery.com/uploads/posts/2021-03/1614569874_9-p-oblaka-na-belom-fone-16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96" y="2758827"/>
            <a:ext cx="1048128" cy="8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01968" y="2658892"/>
            <a:ext cx="987315" cy="1057011"/>
            <a:chOff x="201968" y="2658892"/>
            <a:chExt cx="987315" cy="1057011"/>
          </a:xfrm>
        </p:grpSpPr>
        <p:pic>
          <p:nvPicPr>
            <p:cNvPr id="40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12" y="2658892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19" y="2938060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68" y="3296971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Ласточка" descr="https://catherineasquithgallery.com/uploads/posts/2021-03/1614555243_12-p-kartinka-lastochki-na-belom-fone-14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414" y="1145765"/>
            <a:ext cx="951898" cy="7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Ласточки"/>
          <p:cNvGrpSpPr/>
          <p:nvPr/>
        </p:nvGrpSpPr>
        <p:grpSpPr>
          <a:xfrm>
            <a:off x="1712266" y="1084673"/>
            <a:ext cx="987526" cy="991985"/>
            <a:chOff x="2549324" y="4450054"/>
            <a:chExt cx="987526" cy="991985"/>
          </a:xfrm>
        </p:grpSpPr>
        <p:pic>
          <p:nvPicPr>
            <p:cNvPr id="45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952" y="4450054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087" y="4775627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24" y="5037885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Сосулька"/>
          <p:cNvGrpSpPr/>
          <p:nvPr/>
        </p:nvGrpSpPr>
        <p:grpSpPr>
          <a:xfrm>
            <a:off x="8316416" y="1061349"/>
            <a:ext cx="239764" cy="990885"/>
            <a:chOff x="4684820" y="681811"/>
            <a:chExt cx="535252" cy="1811085"/>
          </a:xfrm>
        </p:grpSpPr>
        <p:pic>
          <p:nvPicPr>
            <p:cNvPr id="50" name="Picture 20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724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4820" y="681811"/>
              <a:ext cx="535252" cy="13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Группа 50"/>
            <p:cNvGrpSpPr/>
            <p:nvPr/>
          </p:nvGrpSpPr>
          <p:grpSpPr>
            <a:xfrm>
              <a:off x="4801834" y="1944500"/>
              <a:ext cx="219600" cy="548396"/>
              <a:chOff x="4692034" y="1702752"/>
              <a:chExt cx="240006" cy="761507"/>
            </a:xfrm>
          </p:grpSpPr>
          <p:pic>
            <p:nvPicPr>
              <p:cNvPr id="52" name="Picture 21"/>
              <p:cNvPicPr>
                <a:picLocks noChangeAspect="1" noChangeArrowheads="1"/>
              </p:cNvPicPr>
              <p:nvPr/>
            </p:nvPicPr>
            <p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83721" l="17391" r="91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92034" y="1702752"/>
                <a:ext cx="240006" cy="448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21"/>
              <p:cNvPicPr>
                <a:picLocks noChangeAspect="1" noChangeArrowheads="1"/>
              </p:cNvPicPr>
              <p:nvPr/>
            </p:nvPicPr>
            <p:blipFill rotWithShape="1">
              <a:blip r:embed="rId23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81081" l="17391" r="913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92034" y="2077495"/>
                <a:ext cx="240006" cy="38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9" name="Сосульки"/>
          <p:cNvGrpSpPr/>
          <p:nvPr/>
        </p:nvGrpSpPr>
        <p:grpSpPr>
          <a:xfrm>
            <a:off x="4338975" y="4450054"/>
            <a:ext cx="832829" cy="1023092"/>
            <a:chOff x="4338975" y="4450054"/>
            <a:chExt cx="832829" cy="1023092"/>
          </a:xfrm>
        </p:grpSpPr>
        <p:grpSp>
          <p:nvGrpSpPr>
            <p:cNvPr id="54" name="Сосулька"/>
            <p:cNvGrpSpPr/>
            <p:nvPr/>
          </p:nvGrpSpPr>
          <p:grpSpPr>
            <a:xfrm>
              <a:off x="4338975" y="4453445"/>
              <a:ext cx="239764" cy="990885"/>
              <a:chOff x="4684820" y="681811"/>
              <a:chExt cx="535252" cy="1811085"/>
            </a:xfrm>
          </p:grpSpPr>
          <p:pic>
            <p:nvPicPr>
              <p:cNvPr id="55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6" name="Группа 55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5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" name="Сосулька"/>
            <p:cNvGrpSpPr/>
            <p:nvPr/>
          </p:nvGrpSpPr>
          <p:grpSpPr>
            <a:xfrm>
              <a:off x="4613255" y="4450054"/>
              <a:ext cx="239764" cy="990885"/>
              <a:chOff x="4684820" y="681811"/>
              <a:chExt cx="535252" cy="1811085"/>
            </a:xfrm>
          </p:grpSpPr>
          <p:pic>
            <p:nvPicPr>
              <p:cNvPr id="60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" name="Группа 60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62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4" name="Сосулька"/>
            <p:cNvGrpSpPr/>
            <p:nvPr/>
          </p:nvGrpSpPr>
          <p:grpSpPr>
            <a:xfrm>
              <a:off x="4932040" y="4482261"/>
              <a:ext cx="239764" cy="990885"/>
              <a:chOff x="4684820" y="681811"/>
              <a:chExt cx="535252" cy="1811085"/>
            </a:xfrm>
          </p:grpSpPr>
          <p:pic>
            <p:nvPicPr>
              <p:cNvPr id="65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6" name="Группа 65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6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70" name="Ветка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389" b="97500" l="3731" r="98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321" y="2858449"/>
            <a:ext cx="968471" cy="6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Почки"/>
          <p:cNvGrpSpPr/>
          <p:nvPr/>
        </p:nvGrpSpPr>
        <p:grpSpPr>
          <a:xfrm>
            <a:off x="4862345" y="1030263"/>
            <a:ext cx="1005799" cy="992560"/>
            <a:chOff x="2627784" y="3140968"/>
            <a:chExt cx="1914865" cy="1352600"/>
          </a:xfrm>
        </p:grpSpPr>
        <p:pic>
          <p:nvPicPr>
            <p:cNvPr id="72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140968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717032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Подснежник" descr="https://cdn.pixabay.com/photo/2016/04/01/12/20/drawing-of-realistic-snowdrop-1300666_1280.pn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499368"/>
            <a:ext cx="514309" cy="9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7605956" y="4499904"/>
            <a:ext cx="912513" cy="965147"/>
            <a:chOff x="7605956" y="4499904"/>
            <a:chExt cx="912513" cy="965147"/>
          </a:xfrm>
        </p:grpSpPr>
        <p:pic>
          <p:nvPicPr>
            <p:cNvPr id="75" name="Подснежник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956" y="4519195"/>
              <a:ext cx="514309" cy="945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Подснежник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160" y="4499904"/>
              <a:ext cx="514309" cy="945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24102" y="2110521"/>
            <a:ext cx="1380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ручейка.)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94198" y="2132856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ласточек.)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87452" y="2142113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дерева.)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16016" y="2060848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веток, </a:t>
            </a:r>
          </a:p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почек.)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04492" y="213285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ласточки.)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22954" y="2156507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сосульки.)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102" y="3758843"/>
            <a:ext cx="1378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облаков.)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21134" y="3676962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фото ветки,</a:t>
            </a:r>
          </a:p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4007" y="3769491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ручейков.)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94170" y="3758843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гнезда.)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91749" y="3758843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облака.)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22954" y="3758843"/>
            <a:ext cx="1409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деревьев.)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06143" y="544522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</a:t>
            </a:r>
          </a:p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подснежника.)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92504" y="5522168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сосулек.)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72074" y="5517232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гнёзд.)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34185" y="544522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фото </a:t>
            </a:r>
          </a:p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подснежников.)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38000">
              <a:srgbClr val="D4DEFF"/>
            </a:gs>
            <a:gs pos="62000">
              <a:srgbClr val="D4DEFF"/>
            </a:gs>
            <a:gs pos="92000">
              <a:srgbClr val="92D050"/>
            </a:gs>
            <a:gs pos="82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Проталин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7778" y="2204864"/>
            <a:ext cx="1868358" cy="8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апля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65481"/>
            <a:ext cx="863045" cy="7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175" y="26039"/>
            <a:ext cx="7089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«Чему – кому рада капелька?»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Нажимай на капельку и назови чему или кому она радуется?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дереву. и т.д.)</a:t>
            </a:r>
          </a:p>
        </p:txBody>
      </p:sp>
      <p:pic>
        <p:nvPicPr>
          <p:cNvPr id="12" name="Гнезд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690" l="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357" y="764704"/>
            <a:ext cx="128977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Капля 1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1412776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pickimage.ru/wp-content/uploads/images/detskie/treeinspring/derevovesnoi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pickimage.ru/wp-content/uploads/images/detskie/treeinspring/derevovesnoi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s://pickimage.ru/wp-content/uploads/images/detskie/treeinspring/derevovesnoi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s://pickimage.ru/wp-content/uploads/images/detskie/treeinspring/derevovesnoi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pickimage.ru/wp-content/uploads/images/detskie/treeinspring/derevovesnoi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Дерево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861" y="620285"/>
            <a:ext cx="159516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Капля 2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180" y="368994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апля 3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олнце" descr="https://catherineasquithgallery.com/uploads/posts/2021-02/1614546016_13-p-solntse-na-belom-fone-13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0558" y="44624"/>
            <a:ext cx="1189914" cy="12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апля 6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" y="2996952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учеек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425" y="3068960"/>
            <a:ext cx="1129343" cy="11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Капля 7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027" y="3602595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Почки"/>
          <p:cNvGrpSpPr/>
          <p:nvPr/>
        </p:nvGrpSpPr>
        <p:grpSpPr>
          <a:xfrm>
            <a:off x="4078450" y="3804592"/>
            <a:ext cx="1005799" cy="992560"/>
            <a:chOff x="2627784" y="3140968"/>
            <a:chExt cx="1914865" cy="1352600"/>
          </a:xfrm>
        </p:grpSpPr>
        <p:pic>
          <p:nvPicPr>
            <p:cNvPr id="29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140968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s://konspekta.net/megalektsiiru/baza11/1130290719777.files/image01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842" l="0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717032"/>
              <a:ext cx="1554825" cy="77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Капля 5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897" y="2259178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Подснежники"/>
          <p:cNvGrpSpPr/>
          <p:nvPr/>
        </p:nvGrpSpPr>
        <p:grpSpPr>
          <a:xfrm>
            <a:off x="7473208" y="1916832"/>
            <a:ext cx="1275256" cy="1524866"/>
            <a:chOff x="7041160" y="2431162"/>
            <a:chExt cx="1923328" cy="2077958"/>
          </a:xfrm>
        </p:grpSpPr>
        <p:pic>
          <p:nvPicPr>
            <p:cNvPr id="33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160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296" y="2431162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2" descr="https://cdn.pixabay.com/photo/2016/04/01/12/20/drawing-of-realistic-snowdrop-1300666_1280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232" y="3223250"/>
              <a:ext cx="699192" cy="128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Капля 88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8" y="4990067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Облака"/>
          <p:cNvGrpSpPr/>
          <p:nvPr/>
        </p:nvGrpSpPr>
        <p:grpSpPr>
          <a:xfrm>
            <a:off x="1445375" y="4725144"/>
            <a:ext cx="1401652" cy="1273035"/>
            <a:chOff x="201968" y="2658892"/>
            <a:chExt cx="987315" cy="1057011"/>
          </a:xfrm>
        </p:grpSpPr>
        <p:pic>
          <p:nvPicPr>
            <p:cNvPr id="38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12" y="2658892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19" y="2938060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s://catherineasquithgallery.com/uploads/posts/2021-03/1614569874_9-p-oblaka-na-belom-fone-16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68" y="3296971"/>
              <a:ext cx="524064" cy="41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Капля 9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387100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Ласточки"/>
          <p:cNvGrpSpPr/>
          <p:nvPr/>
        </p:nvGrpSpPr>
        <p:grpSpPr>
          <a:xfrm>
            <a:off x="4357101" y="5229200"/>
            <a:ext cx="1158290" cy="1238020"/>
            <a:chOff x="2549324" y="4450054"/>
            <a:chExt cx="987526" cy="991985"/>
          </a:xfrm>
        </p:grpSpPr>
        <p:pic>
          <p:nvPicPr>
            <p:cNvPr id="43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952" y="4450054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087" y="4775627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https://catherineasquithgallery.com/uploads/posts/2021-03/1614555243_12-p-kartinka-lastochki-na-belom-fone-14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24" y="5037885"/>
              <a:ext cx="493763" cy="40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Капля 10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481562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Сосульки"/>
          <p:cNvGrpSpPr/>
          <p:nvPr/>
        </p:nvGrpSpPr>
        <p:grpSpPr>
          <a:xfrm>
            <a:off x="7300431" y="5437812"/>
            <a:ext cx="832829" cy="1023092"/>
            <a:chOff x="4338975" y="4450054"/>
            <a:chExt cx="832829" cy="1023092"/>
          </a:xfrm>
        </p:grpSpPr>
        <p:grpSp>
          <p:nvGrpSpPr>
            <p:cNvPr id="48" name="Сосулька"/>
            <p:cNvGrpSpPr/>
            <p:nvPr/>
          </p:nvGrpSpPr>
          <p:grpSpPr>
            <a:xfrm>
              <a:off x="4338975" y="4453445"/>
              <a:ext cx="239764" cy="990885"/>
              <a:chOff x="4684820" y="681811"/>
              <a:chExt cx="535252" cy="1811085"/>
            </a:xfrm>
          </p:grpSpPr>
          <p:pic>
            <p:nvPicPr>
              <p:cNvPr id="59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" name="Группа 59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61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9" name="Сосулька"/>
            <p:cNvGrpSpPr/>
            <p:nvPr/>
          </p:nvGrpSpPr>
          <p:grpSpPr>
            <a:xfrm>
              <a:off x="4613255" y="4450054"/>
              <a:ext cx="239764" cy="990885"/>
              <a:chOff x="4684820" y="681811"/>
              <a:chExt cx="535252" cy="1811085"/>
            </a:xfrm>
          </p:grpSpPr>
          <p:pic>
            <p:nvPicPr>
              <p:cNvPr id="55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6" name="Группа 55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5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0" name="Сосулька"/>
            <p:cNvGrpSpPr/>
            <p:nvPr/>
          </p:nvGrpSpPr>
          <p:grpSpPr>
            <a:xfrm>
              <a:off x="4932040" y="4482261"/>
              <a:ext cx="239764" cy="990885"/>
              <a:chOff x="4684820" y="681811"/>
              <a:chExt cx="535252" cy="1811085"/>
            </a:xfrm>
          </p:grpSpPr>
          <p:pic>
            <p:nvPicPr>
              <p:cNvPr id="51" name="Picture 20"/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1724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4820" y="681811"/>
                <a:ext cx="535252" cy="1307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" name="Группа 51"/>
              <p:cNvGrpSpPr/>
              <p:nvPr/>
            </p:nvGrpSpPr>
            <p:grpSpPr>
              <a:xfrm>
                <a:off x="4801834" y="1944500"/>
                <a:ext cx="219600" cy="548396"/>
                <a:chOff x="4692034" y="1702752"/>
                <a:chExt cx="240006" cy="761507"/>
              </a:xfrm>
            </p:grpSpPr>
            <p:pic>
              <p:nvPicPr>
                <p:cNvPr id="53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email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0" b="8372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1702752"/>
                  <a:ext cx="240006" cy="448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email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81081" l="17391" r="9130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692034" y="2077495"/>
                  <a:ext cx="240006" cy="386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66" name="Капля 4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505" y="2031070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Капля 8" descr="https://img.favpng.com/0/13/14/drop-water-clip-art-png-favpng-jqanPCsuWMtp86qL7TFijpks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7" b="97443" l="3659" r="9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264" y="3930893"/>
            <a:ext cx="1231423" cy="1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Скворечники"/>
          <p:cNvGrpSpPr/>
          <p:nvPr/>
        </p:nvGrpSpPr>
        <p:grpSpPr>
          <a:xfrm>
            <a:off x="7264687" y="3923202"/>
            <a:ext cx="1287929" cy="1095044"/>
            <a:chOff x="6908605" y="3753349"/>
            <a:chExt cx="1672815" cy="1431204"/>
          </a:xfrm>
        </p:grpSpPr>
        <p:pic>
          <p:nvPicPr>
            <p:cNvPr id="68" name="Picture 28"/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908605" y="3753349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8"/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282723" y="4512234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8"/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17" b="9938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859467" y="3776582"/>
              <a:ext cx="721953" cy="67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TextBox 71"/>
          <p:cNvSpPr txBox="1"/>
          <p:nvPr/>
        </p:nvSpPr>
        <p:spPr>
          <a:xfrm>
            <a:off x="680067" y="2431921"/>
            <a:ext cx="1762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дереву.)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61892" y="1495817"/>
            <a:ext cx="17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гнезду.)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09361" y="1473188"/>
            <a:ext cx="14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20096" y="3212976"/>
            <a:ext cx="220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проталинам.)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29083" y="4751175"/>
            <a:ext cx="2426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веткам, почкам.)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68637" y="3416347"/>
            <a:ext cx="1765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…, …..)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2670" y="4143088"/>
            <a:ext cx="1534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…..)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8497" y="6256015"/>
            <a:ext cx="14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57105" y="6490210"/>
            <a:ext cx="14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08633" y="5090700"/>
            <a:ext cx="14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36020" y="6579355"/>
            <a:ext cx="14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(Капелька рада ...)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26" descr="https://s1.slide-share.ru/s_slide/9214210ab8a8185b898468e039498a0c/a4cdd915-9c27-4a6c-b4e2-8b1715806cf0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5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432" y="6628710"/>
            <a:ext cx="644217" cy="184666"/>
          </a:xfrm>
          <a:prstGeom prst="actionButtonForwardNex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12360" y="6628710"/>
            <a:ext cx="576064" cy="184666"/>
          </a:xfrm>
          <a:prstGeom prst="actionButtonBackPreviou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Капля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2" y="65481"/>
            <a:ext cx="713580" cy="6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9955" y="26040"/>
            <a:ext cx="8424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спрятался в весеннем лесу?»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и назови чьи уши и чей хвост?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беличий хвост. Это лисьи уши.) и т.д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себя, нажми на фрагменты картинок. 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2050" name="Белка 1" descr="https://photoshop-kopona.com/uploads/posts/2019-02/1550588965_squirrel-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9764" y="1537305"/>
            <a:ext cx="1224136" cy="7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Хвост белки 1" descr="https://photoshop-kopona.com/uploads/posts/2019-02/1550588965_squirrel-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9130" l="0" r="89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125" y="1510401"/>
            <a:ext cx="576707" cy="4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79512" y="980728"/>
            <a:ext cx="3024336" cy="1728192"/>
            <a:chOff x="179512" y="1052880"/>
            <a:chExt cx="3024336" cy="172819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79512" y="1052880"/>
              <a:ext cx="3024336" cy="1728192"/>
              <a:chOff x="179512" y="836712"/>
              <a:chExt cx="3024336" cy="1728192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47" y="1556137"/>
              <a:ext cx="1203037" cy="72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644008" y="4900518"/>
            <a:ext cx="3024336" cy="1728192"/>
            <a:chOff x="5292080" y="1052736"/>
            <a:chExt cx="3024336" cy="172819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92080" y="1052736"/>
              <a:ext cx="3024336" cy="1728192"/>
              <a:chOff x="179512" y="836712"/>
              <a:chExt cx="3024336" cy="172819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49933"/>
              <a:ext cx="1198900" cy="128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5868144" y="2925016"/>
            <a:ext cx="3024336" cy="1728192"/>
            <a:chOff x="5292080" y="1052736"/>
            <a:chExt cx="3024336" cy="172819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292080" y="1052736"/>
              <a:ext cx="3024336" cy="1728192"/>
              <a:chOff x="179512" y="836712"/>
              <a:chExt cx="3024336" cy="172819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49933"/>
              <a:ext cx="1198900" cy="128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79584" y="4921453"/>
            <a:ext cx="3024336" cy="1728192"/>
            <a:chOff x="179512" y="1052880"/>
            <a:chExt cx="3024336" cy="172819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79512" y="1052880"/>
              <a:ext cx="3024336" cy="1728192"/>
              <a:chOff x="179512" y="836712"/>
              <a:chExt cx="3024336" cy="1728192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47" y="1556137"/>
              <a:ext cx="1203037" cy="72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4788024" y="980728"/>
            <a:ext cx="3024336" cy="1728192"/>
            <a:chOff x="5292080" y="1052736"/>
            <a:chExt cx="3024336" cy="172819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92080" y="1052736"/>
              <a:ext cx="3024336" cy="1728192"/>
              <a:chOff x="179512" y="836712"/>
              <a:chExt cx="3024336" cy="1728192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49933"/>
              <a:ext cx="1198900" cy="128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Белка 2" descr="https://img2.freepng.ru/20171216/f54/squirrel-png-5a35b60ebf1505.475760731513469454782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7" b="99682" l="813" r="95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529" y="5116686"/>
            <a:ext cx="1020783" cy="13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Уши белки 2" descr="https://img2.freepng.ru/20171216/f54/squirrel-png-5a35b60ebf1505.4757607315134694547827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99" b="100000" l="17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529" y="5116542"/>
            <a:ext cx="481455" cy="2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Лиса 2" descr="https://creazilla-store.fra1.digitaloceanspaces.com/cliparts/5740/fox-clipart-m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304191"/>
            <a:ext cx="1296144" cy="1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Хвост лисы 2" descr="https://creazilla-store.fra1.digitaloceanspaces.com/cliparts/5740/fox-clipart-md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5304191"/>
            <a:ext cx="720080" cy="1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Лиса 1" descr="https://creazilla-store.fra1.digitaloceanspaces.com/cliparts/5740/fox-clipart-m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344" y="1340768"/>
            <a:ext cx="1296144" cy="1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Уши лисы 1" descr="https://creazilla-store.fra1.digitaloceanspaces.com/cliparts/5740/fox-clipart-md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1340768"/>
            <a:ext cx="1296144" cy="2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Заяц" descr="https://e7.pngegg.com/pngimages/14/835/png-clipart-european-hare-easter-bunny-rabbit-bunny-mammal-animals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169" y="3219604"/>
            <a:ext cx="895279" cy="1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Уши зайца" descr="https://e7.pngegg.com/pngimages/14/835/png-clipart-european-hare-easter-bunny-rabbit-bunny-mammal-animals.pn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9169" y="3213048"/>
            <a:ext cx="895279" cy="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/>
          <p:cNvGrpSpPr/>
          <p:nvPr/>
        </p:nvGrpSpPr>
        <p:grpSpPr>
          <a:xfrm>
            <a:off x="971600" y="2924944"/>
            <a:ext cx="3024336" cy="1728192"/>
            <a:chOff x="5292080" y="1052736"/>
            <a:chExt cx="3024336" cy="1728192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5292080" y="1052736"/>
              <a:ext cx="3024336" cy="1728192"/>
              <a:chOff x="179512" y="836712"/>
              <a:chExt cx="3024336" cy="1728192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179512" y="836712"/>
                <a:ext cx="3024336" cy="1728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763832" y="1052880"/>
                <a:ext cx="1296000" cy="12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49933"/>
              <a:ext cx="1198900" cy="128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4" name="Медведь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4907" y="3165335"/>
            <a:ext cx="1052997" cy="11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Уши медведя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750" y="3141185"/>
            <a:ext cx="504826" cy="1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kap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1064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164</cp:revision>
  <dcterms:created xsi:type="dcterms:W3CDTF">2022-03-24T12:46:09Z</dcterms:created>
  <dcterms:modified xsi:type="dcterms:W3CDTF">2022-11-14T12:52:02Z</dcterms:modified>
</cp:coreProperties>
</file>