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Консультация для родителей «Ум на кончиках пальцев»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 </a:t>
            </a:r>
            <a:r>
              <a:rPr lang="ru-RU" sz="1400" b="1" i="1" dirty="0" smtClean="0"/>
              <a:t>подготовила Соболева Т.Н. Т.Н.</a:t>
            </a:r>
            <a:endParaRPr lang="ru-RU" sz="1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4359"/>
            <a:ext cx="4464496" cy="63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49989"/>
            <a:ext cx="4248472" cy="601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5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1399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1" b="10681"/>
          <a:stretch/>
        </p:blipFill>
        <p:spPr bwMode="auto">
          <a:xfrm>
            <a:off x="4932040" y="116632"/>
            <a:ext cx="1968571" cy="14188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74" y="1628800"/>
            <a:ext cx="2201140" cy="15029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5" y="3284984"/>
            <a:ext cx="2169204" cy="14461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777893" cy="18507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7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belyi</dc:creator>
  <cp:lastModifiedBy>belyiiv@yandex.ru</cp:lastModifiedBy>
  <cp:revision>1</cp:revision>
  <dcterms:created xsi:type="dcterms:W3CDTF">2023-01-15T11:50:00Z</dcterms:created>
  <dcterms:modified xsi:type="dcterms:W3CDTF">2023-01-15T11:59:22Z</dcterms:modified>
</cp:coreProperties>
</file>