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7" autoAdjust="0"/>
  </p:normalViewPr>
  <p:slideViewPr>
    <p:cSldViewPr>
      <p:cViewPr varScale="1">
        <p:scale>
          <a:sx n="106" d="100"/>
          <a:sy n="106" d="100"/>
        </p:scale>
        <p:origin x="-17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681749" cy="183370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116632"/>
            <a:ext cx="73116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Консультация для родителей «Как и что рассказать детям про праздник </a:t>
            </a:r>
          </a:p>
          <a:p>
            <a:r>
              <a:rPr lang="ru-RU" sz="1600" b="1" dirty="0"/>
              <a:t> </a:t>
            </a:r>
            <a:r>
              <a:rPr lang="ru-RU" sz="1600" b="1" dirty="0" smtClean="0"/>
              <a:t>                                                                                                                             Масленицы?»</a:t>
            </a:r>
          </a:p>
          <a:p>
            <a:r>
              <a:rPr lang="ru-RU" sz="1600" b="1" i="1" dirty="0"/>
              <a:t> </a:t>
            </a:r>
            <a:r>
              <a:rPr lang="ru-RU" sz="1600" b="1" i="1" dirty="0" smtClean="0"/>
              <a:t>                                                                                                           </a:t>
            </a:r>
            <a:r>
              <a:rPr lang="ru-RU" sz="1200" b="1" i="1" dirty="0" smtClean="0"/>
              <a:t>Подготовила воспитатель</a:t>
            </a:r>
          </a:p>
          <a:p>
            <a:r>
              <a:rPr lang="ru-RU" sz="1200" b="1" i="1" dirty="0"/>
              <a:t> </a:t>
            </a:r>
            <a:r>
              <a:rPr lang="ru-RU" sz="1200" b="1" i="1" dirty="0" smtClean="0"/>
              <a:t>                                                                                                                                                                        Костевич Н.А.</a:t>
            </a:r>
            <a:endParaRPr lang="ru-RU" sz="1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-35858" y="2132855"/>
            <a:ext cx="95811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Масленица – весёлый и жизнеутверждающий праздник проводов зимы и встречи весны,</a:t>
            </a:r>
          </a:p>
          <a:p>
            <a:r>
              <a:rPr lang="ru-RU" smtClean="0"/>
              <a:t>который </a:t>
            </a:r>
            <a:r>
              <a:rPr lang="ru-RU" dirty="0" smtClean="0"/>
              <a:t>с удовольствием отмечают как дети, так и взрослые. Но нужно помнить, что</a:t>
            </a:r>
          </a:p>
          <a:p>
            <a:r>
              <a:rPr lang="ru-RU" dirty="0" smtClean="0"/>
              <a:t>Масленица – это древний и языческий праздник, который сохранился после крещения </a:t>
            </a:r>
          </a:p>
          <a:p>
            <a:r>
              <a:rPr lang="ru-RU" dirty="0" smtClean="0"/>
              <a:t>Руси. Это праздник со своими особыми традициями, смысл которых детям может быть</a:t>
            </a:r>
          </a:p>
          <a:p>
            <a:r>
              <a:rPr lang="ru-RU" dirty="0" smtClean="0"/>
              <a:t>непонятен. Например, Вы знаете, почему Масленица – такой громкий и шумный</a:t>
            </a:r>
          </a:p>
          <a:p>
            <a:r>
              <a:rPr lang="ru-RU" dirty="0" smtClean="0"/>
              <a:t>праздник?  Потому что землю нужно разбудить, и тогда начнётся весна, можно будет </a:t>
            </a:r>
          </a:p>
          <a:p>
            <a:r>
              <a:rPr lang="ru-RU" dirty="0" smtClean="0"/>
              <a:t>пахать землю и сеять хлеб. Постарайтесь найти время и расскажите детям про праздник</a:t>
            </a:r>
          </a:p>
          <a:p>
            <a:r>
              <a:rPr lang="ru-RU" dirty="0" smtClean="0"/>
              <a:t>Масленицы: о том, почему праздник так называется, почему Масленица отмечается</a:t>
            </a:r>
          </a:p>
          <a:p>
            <a:r>
              <a:rPr lang="ru-RU" dirty="0" smtClean="0"/>
              <a:t>разного числа, про то, зачем сжигают чучело, конечно, про знаменитые масленичные </a:t>
            </a:r>
            <a:r>
              <a:rPr lang="ru-RU" sz="1700" dirty="0" smtClean="0"/>
              <a:t>блины.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8720356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148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belyi</dc:creator>
  <cp:lastModifiedBy>belyiiv@yandex.ru</cp:lastModifiedBy>
  <cp:revision>2</cp:revision>
  <dcterms:created xsi:type="dcterms:W3CDTF">2023-02-15T09:13:08Z</dcterms:created>
  <dcterms:modified xsi:type="dcterms:W3CDTF">2023-02-15T09:30:07Z</dcterms:modified>
</cp:coreProperties>
</file>