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556792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Основы </a:t>
            </a:r>
            <a:r>
              <a:rPr lang="ru-RU" sz="1600" dirty="0"/>
              <a:t>воспитания детей закладываются в дошкольном </a:t>
            </a:r>
            <a:r>
              <a:rPr lang="ru-RU" sz="1600" dirty="0" smtClean="0"/>
              <a:t>возрасте. Поэтому </a:t>
            </a:r>
            <a:r>
              <a:rPr lang="ru-RU" sz="1600" dirty="0"/>
              <a:t>пожарно-профилактическая работа с детьми должна начинаться с самого раннего детства ещё в родительском доме. Велика любознательность ребёнка. Ему хочется всё узнать и самому всё испытать. И, конечно, в первую очередь ребёнка интересуют яркие и надолго запоминающиеся явления и предметы. А что может быть интереснее огня, с которым ребёнок встречается на каждом шагу? Мама чиркнула спичкой – огонь; папа щёлкнул зажигалкой – опять огонь; первая осознанная встреча Нового года – и всё небо полыхает огнями петард; даже настенные электровыключатели и розетки вокруг ребёнка зажигают свет – огонь. Поэтому родителям следует самостоятельно научить своих детей действовать в сложной ситуации.</a:t>
            </a:r>
            <a:br>
              <a:rPr lang="ru-RU" sz="1600" dirty="0"/>
            </a:br>
            <a:r>
              <a:rPr lang="ru-RU" sz="1600" dirty="0"/>
              <a:t>На первом же этапе детского любопытства немедленно возникает необходимость пресечь любые шалости и игры с огнём. И здесь, к сожалению, одних словесных разъяснений оказывается всегда недостаточно. После того, как ребёнок проявил первый интерес к огню, становится уже жизненно-необходимым провести профилактическое ознакомление его с грозящей опасностью. Так, например, поднеся в своей руке руку ребёнка к горячему пламени, можно своевременно сформировать первые впечатления ребёнка об опасности огня, заставить его осознать реальную необходимость быть осторожным в обращении с любым проявлением огня. Детские впечатления останутся с человеком на всю жизнь, помогая ему адекватно </a:t>
            </a:r>
            <a:r>
              <a:rPr lang="ru-RU" sz="1600" dirty="0" smtClean="0"/>
              <a:t>оценивать </a:t>
            </a:r>
            <a:r>
              <a:rPr lang="ru-RU" sz="1600" dirty="0"/>
              <a:t>опасность огня.</a:t>
            </a:r>
            <a:br>
              <a:rPr lang="ru-RU" sz="1600" dirty="0"/>
            </a:br>
            <a:r>
              <a:rPr lang="ru-RU" sz="1600" dirty="0"/>
              <a:t>В возрасте от трёх до шести лет дети часто в своих играх повторяют поступки и действия взрослых, отображают их поведение и труд. На данном этапе развития ребёнка, кроме мер воспитательного характера, требуется ещё и установление надёжного режима недоступности со стороны ребёнка ко всем пожароопасным веществам, электроприборам и предметам.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"/>
          <a:stretch/>
        </p:blipFill>
        <p:spPr bwMode="auto">
          <a:xfrm>
            <a:off x="107504" y="66638"/>
            <a:ext cx="2418631" cy="1396131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27784" y="66638"/>
            <a:ext cx="60503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Консультация для родителей «Как научить ребёнка правильному</a:t>
            </a:r>
          </a:p>
          <a:p>
            <a:r>
              <a:rPr lang="ru-RU" sz="1600" b="1" dirty="0" smtClean="0"/>
              <a:t> поведению при пожаре</a:t>
            </a:r>
            <a:r>
              <a:rPr lang="ru-RU" b="1" dirty="0" smtClean="0"/>
              <a:t>». </a:t>
            </a:r>
          </a:p>
          <a:p>
            <a:pPr algn="r"/>
            <a:r>
              <a:rPr lang="ru-RU" sz="1400" b="1" i="1" dirty="0" smtClean="0"/>
              <a:t>Подготовила воспитатель </a:t>
            </a:r>
          </a:p>
          <a:p>
            <a:pPr algn="r"/>
            <a:r>
              <a:rPr lang="ru-RU" sz="1400" b="1" i="1" dirty="0" smtClean="0"/>
              <a:t>Костевич Н.А.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84911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78497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Пока </a:t>
            </a:r>
            <a:r>
              <a:rPr lang="ru-RU" sz="1600" dirty="0"/>
              <a:t>ребёнок не подрастёт: </a:t>
            </a:r>
            <a:r>
              <a:rPr lang="ru-RU" sz="1600" dirty="0">
                <a:solidFill>
                  <a:srgbClr val="FF0000"/>
                </a:solidFill>
              </a:rPr>
              <a:t>горючие жидкости, спички, свечи, зажигалки, утюги, электроплитки, обогреватели</a:t>
            </a:r>
            <a:r>
              <a:rPr lang="ru-RU" sz="1600" dirty="0"/>
              <a:t> и т.п. – следует убирать в такие места, откуда он не сможет их достать. Причём прятать это нужно так, чтобы у ребёнка не возникло подозрение, что названные предметы умышленно скрываются от него, иначе любопытство может взять верх над запретом.</a:t>
            </a:r>
            <a:br>
              <a:rPr lang="ru-RU" sz="1600" dirty="0"/>
            </a:br>
            <a:r>
              <a:rPr lang="ru-RU" sz="1600" dirty="0"/>
              <a:t>Особо следует обратить внимание родителей на недопустимость учить детей считать с помощью </a:t>
            </a:r>
            <a:r>
              <a:rPr lang="ru-RU" sz="1600" dirty="0">
                <a:solidFill>
                  <a:srgbClr val="FF0000"/>
                </a:solidFill>
              </a:rPr>
              <a:t>спичек</a:t>
            </a:r>
            <a:r>
              <a:rPr lang="ru-RU" sz="1600" dirty="0"/>
              <a:t> и (или) выкладывать с ними различные фигурки из отдельных спичек. Во всём этом таится большое зло: дети привыкают к спичкам, просят их, специально ищут, а найдя, устраивают игры, опасные для их жизни.</a:t>
            </a:r>
            <a:br>
              <a:rPr lang="ru-RU" sz="1600" dirty="0"/>
            </a:br>
            <a:r>
              <a:rPr lang="ru-RU" sz="1600" dirty="0"/>
              <a:t>Чем старше становится ребёнок, тем шире круг вопросов, интересующих его, тем разнообразнее игры, тем самостоятельнее он в своих действиях. Стремление к самостоятельности особенно проявляется в то время, когда дети остаются одни. Причём «одни» они могут оставаться даже при видимом присутствии взрослых.</a:t>
            </a:r>
            <a:br>
              <a:rPr lang="ru-RU" sz="1600" dirty="0"/>
            </a:br>
            <a:r>
              <a:rPr lang="ru-RU" sz="1600" dirty="0"/>
              <a:t>К семи годам ребёнок уверенно овладевает умением пользоваться самыми различными предметами. Не случайно в этом возрасте ребёнок, на предложение взрослых помочь ему что-либо сделать, часто отвечает: «Я сам».</a:t>
            </a:r>
            <a:br>
              <a:rPr lang="ru-RU" sz="1600" dirty="0"/>
            </a:br>
            <a:r>
              <a:rPr lang="ru-RU" sz="1600" dirty="0"/>
              <a:t>Теперь уже не следует полностью отстранять детей от спичек. Учитывая естественную тягу детей к огню, следует обучить их правильно и безопасно пользоваться спичками, бенгальскими огнями, свечами, бытовыми электротехническими приборами</a:t>
            </a:r>
            <a:r>
              <a:rPr lang="ru-RU" sz="1600" dirty="0" smtClean="0"/>
              <a:t>. </a:t>
            </a:r>
            <a:r>
              <a:rPr lang="ru-RU" sz="1600" dirty="0"/>
              <a:t>В противном случае простыми запретами и угрозами родители могут добиться только обратного эффекта, поскольку они возбуждают любопытство, повышают стремление к сопротивлению и, тем самым, подстрекают к самостоятельным действиям.</a:t>
            </a:r>
            <a:br>
              <a:rPr lang="ru-RU" sz="1600" dirty="0"/>
            </a:br>
            <a:r>
              <a:rPr lang="ru-RU" sz="1600" dirty="0"/>
              <a:t>После безоговорочных запретов дети начинают играть с пожароопасными предметами в потайных местах. Тут-то и открывается широкий простор для детских поджогов.</a:t>
            </a:r>
            <a:br>
              <a:rPr lang="ru-RU" sz="1600" dirty="0"/>
            </a:br>
            <a:r>
              <a:rPr lang="ru-RU" sz="1600" dirty="0"/>
              <a:t>Предупреждая использование в играх огнеопасных предметов, важно в то же время приучать ребёнка ничего не брать без разрешения, даже если это лежит на виду, не заперто и не закрыто. При этом совершенно необходимо периодически проверять и контролировать содержание детских карманов и мест потайных «секретов».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77637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202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2</cp:revision>
  <dcterms:created xsi:type="dcterms:W3CDTF">2023-03-17T11:28:26Z</dcterms:created>
  <dcterms:modified xsi:type="dcterms:W3CDTF">2023-03-17T11:44:27Z</dcterms:modified>
</cp:coreProperties>
</file>