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116" y="2376134"/>
            <a:ext cx="7344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</a:t>
            </a:r>
            <a:r>
              <a:rPr lang="ru-RU" dirty="0"/>
              <a:t>из вас желает видеть своего ребенка здоровым и </a:t>
            </a:r>
            <a:endParaRPr lang="ru-RU" dirty="0" smtClean="0"/>
          </a:p>
          <a:p>
            <a:r>
              <a:rPr lang="ru-RU" dirty="0" smtClean="0"/>
              <a:t>невредимым</a:t>
            </a:r>
            <a:r>
              <a:rPr lang="ru-RU" dirty="0"/>
              <a:t>. И каждый уверен, что его-то сообразительный </a:t>
            </a:r>
            <a:r>
              <a:rPr lang="ru-RU" dirty="0" smtClean="0"/>
              <a:t>малыш</a:t>
            </a:r>
          </a:p>
          <a:p>
            <a:r>
              <a:rPr lang="ru-RU" dirty="0" smtClean="0"/>
              <a:t> </a:t>
            </a:r>
            <a:r>
              <a:rPr lang="ru-RU" dirty="0"/>
              <a:t>под колесами автомобиля уж точно не окажется. Но если ребенок вовремя не пришел домой, родители начинают волноваться: </a:t>
            </a:r>
            <a:r>
              <a:rPr lang="ru-RU" dirty="0" smtClean="0"/>
              <a:t>«Все </a:t>
            </a:r>
            <a:r>
              <a:rPr lang="ru-RU" dirty="0"/>
              <a:t>ли благополучно</a:t>
            </a:r>
            <a:r>
              <a:rPr lang="ru-RU" dirty="0" smtClean="0"/>
              <a:t>?, </a:t>
            </a:r>
            <a:r>
              <a:rPr lang="ru-RU" dirty="0"/>
              <a:t>придумывая различные варианты развития событий, судорожно обзванивая друзей и знакомых, с которыми, возможно находится их дитя. Только бы ничего не случилось! Это извечная человеческая боязнь случая в наше время и обоснована она тем, </a:t>
            </a:r>
            <a:r>
              <a:rPr lang="ru-RU" dirty="0" smtClean="0"/>
              <a:t>что</a:t>
            </a:r>
          </a:p>
          <a:p>
            <a:r>
              <a:rPr lang="ru-RU" dirty="0" smtClean="0"/>
              <a:t> </a:t>
            </a:r>
            <a:r>
              <a:rPr lang="ru-RU" dirty="0"/>
              <a:t>вот уже несколько десятков лет несчастные случаи, как угроза </a:t>
            </a:r>
            <a:endParaRPr lang="ru-RU" dirty="0" smtClean="0"/>
          </a:p>
          <a:p>
            <a:r>
              <a:rPr lang="ru-RU" dirty="0" smtClean="0"/>
              <a:t>здоровью </a:t>
            </a:r>
            <a:r>
              <a:rPr lang="ru-RU" dirty="0"/>
              <a:t>и жизни ребенка, опережают болезни.</a:t>
            </a:r>
            <a:br>
              <a:rPr lang="ru-RU" dirty="0"/>
            </a:br>
            <a:r>
              <a:rPr lang="ru-RU" dirty="0"/>
              <a:t>В ДТП дети попадают не просто так. Одни выбегают поиграть на проезжую часть дороги, догоняя свой мяч, другие выходя на дорогу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посмотрев по сторонам, а виноваты в этом мы, взрослые это мы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научили детей, не подсказали, не предостерегли. 95% несчастных случаев с детьми на дорогах возникает в ситуациях, когда детям кажется, что опасности нет или они успеют перебежать дорогу перед транспортом, или переходят дорогу вне пешеходного перехода. Ежегодно на дорогах России погибают около 1, 5 тысяч детей, 24 </a:t>
            </a:r>
            <a:endParaRPr lang="ru-RU" dirty="0" smtClean="0"/>
          </a:p>
          <a:p>
            <a:r>
              <a:rPr lang="ru-RU" dirty="0" smtClean="0"/>
              <a:t>тысячи </a:t>
            </a:r>
            <a:r>
              <a:rPr lang="ru-RU" dirty="0"/>
              <a:t>получают ранения. И это не просто цифры. Дорога - угроза </a:t>
            </a:r>
            <a:endParaRPr lang="ru-RU" dirty="0" smtClean="0"/>
          </a:p>
          <a:p>
            <a:r>
              <a:rPr lang="ru-RU" dirty="0" smtClean="0"/>
              <a:t>жизни </a:t>
            </a:r>
            <a:r>
              <a:rPr lang="ru-RU" dirty="0"/>
              <a:t>детей. Достаточно изучить "истории болезней" детей, пострадавших от травм, полученных в результате дорожно-транспортного происшествия, побеседовать с врачом — хирургом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травматологом, чтобы понять простую истину: Из каждых </a:t>
            </a:r>
            <a:endParaRPr lang="ru-RU" dirty="0" smtClean="0"/>
          </a:p>
          <a:p>
            <a:r>
              <a:rPr lang="ru-RU" dirty="0" smtClean="0"/>
              <a:t>двадцати </a:t>
            </a:r>
            <a:r>
              <a:rPr lang="ru-RU" dirty="0"/>
              <a:t>случаев девятнадцать, оказывается, типичны, - </a:t>
            </a:r>
            <a:r>
              <a:rPr lang="ru-RU" dirty="0" smtClean="0"/>
              <a:t>часто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5395" r="31539" b="18351"/>
          <a:stretch/>
        </p:blipFill>
        <p:spPr bwMode="auto">
          <a:xfrm>
            <a:off x="188640" y="107504"/>
            <a:ext cx="2879767" cy="21434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6568" y="127337"/>
            <a:ext cx="37657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Консультация для родителей </a:t>
            </a:r>
          </a:p>
          <a:p>
            <a:r>
              <a:rPr lang="ru-RU" b="1" dirty="0" smtClean="0"/>
              <a:t>«Дорога не терпит шалости –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наказывает без жалости».</a:t>
            </a:r>
          </a:p>
          <a:p>
            <a:pPr algn="r"/>
            <a:r>
              <a:rPr lang="ru-RU" sz="1400" b="1" i="1" dirty="0" smtClean="0"/>
              <a:t>Подготовила воспитатель</a:t>
            </a:r>
          </a:p>
          <a:p>
            <a:pPr algn="r"/>
            <a:r>
              <a:rPr lang="ru-RU" sz="1400" b="1" i="1" dirty="0" smtClean="0"/>
              <a:t>Костевич Н.А.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9719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54" y="169019"/>
            <a:ext cx="674730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повторяются, возникают в одних и тех же стандартных ситуациях, число которых не так уж велико. Ситуации эти можно знать, а поведению в них — научить. </a:t>
            </a:r>
            <a:r>
              <a:rPr lang="ru-RU" b="1" dirty="0"/>
              <a:t>А значит, несчастье можно предотвратить</a:t>
            </a:r>
            <a:r>
              <a:rPr lang="ru-RU" dirty="0"/>
              <a:t>! Только следуя всем установленным правилам и требованиям, Вы сможете сохранить жизнь и здоровье детей.</a:t>
            </a:r>
            <a:br>
              <a:rPr lang="ru-RU" dirty="0"/>
            </a:br>
            <a:r>
              <a:rPr lang="ru-RU" dirty="0"/>
              <a:t>Главным в воспитании законопослушного гражданина (в том числе и как участника дорожного движения) для родителей должен быть принцип </a:t>
            </a:r>
            <a:r>
              <a:rPr lang="ru-RU" b="1" dirty="0"/>
              <a:t>«Делай, как я»</a:t>
            </a:r>
            <a:r>
              <a:rPr lang="ru-RU" dirty="0"/>
              <a:t>. </a:t>
            </a:r>
            <a:r>
              <a:rPr lang="ru-RU" b="1" dirty="0"/>
              <a:t>Чтобы ребенок не нарушал Правила дорожного движения, он должен не просто их знать - у него должен сформироваться навык безопасного поведения на дороге. </a:t>
            </a:r>
            <a:r>
              <a:rPr lang="ru-RU" dirty="0"/>
              <a:t>Даже если вы опаздываете:</a:t>
            </a:r>
            <a:br>
              <a:rPr lang="ru-RU" dirty="0"/>
            </a:br>
            <a:r>
              <a:rPr lang="ru-RU" dirty="0"/>
              <a:t>- все равно переходите дорогу там, где это </a:t>
            </a:r>
            <a:r>
              <a:rPr lang="ru-RU" dirty="0" smtClean="0"/>
              <a:t>разрешено правилами;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в собственном автомобиле соблюдайте скоростной режим;</a:t>
            </a:r>
            <a:br>
              <a:rPr lang="ru-RU" dirty="0"/>
            </a:br>
            <a:r>
              <a:rPr lang="ru-RU" dirty="0"/>
              <a:t>- пристегивайтесь ремнями безопасности и не позволяйте </a:t>
            </a:r>
            <a:r>
              <a:rPr lang="ru-RU" dirty="0" smtClean="0"/>
              <a:t> находиться </a:t>
            </a:r>
            <a:r>
              <a:rPr lang="ru-RU" dirty="0"/>
              <a:t>детям до 12 лет на переднем сиденье.</a:t>
            </a:r>
            <a:br>
              <a:rPr lang="ru-RU" dirty="0"/>
            </a:br>
            <a:r>
              <a:rPr lang="ru-RU" dirty="0"/>
              <a:t>Наглядный пример родителей будет куда эффективнее, чем сотни раз повторенные слова «не ходи на красный свет».</a:t>
            </a:r>
            <a:br>
              <a:rPr lang="ru-RU" dirty="0"/>
            </a:br>
            <a:r>
              <a:rPr lang="ru-RU" dirty="0"/>
              <a:t>Своевременно обучайте детей умению ориентироваться в дорожной ситуации, воспитывайте потребность быть дисциплинированными на улице, осторожными и внимательными! Знайте, если Вы нарушаете Правила дорожного движения, ваш ребенок будет поступать так же!</a:t>
            </a:r>
            <a:br>
              <a:rPr lang="ru-RU" dirty="0"/>
            </a:br>
            <a:r>
              <a:rPr lang="ru-RU" dirty="0"/>
              <a:t>Учите ребенка не спешить при переходе улицы, переходить проезжую часть только тогда, когда обзору никто и ничто не мешает, прежде чем перейти, дождитесь, чтобы транспорт отъехал от остановки. Оказавшись рядом со стоящим автобусом, предложите ребенку остановиться, внимательно осмотреться, не приближается ли машина.</a:t>
            </a:r>
            <a:br>
              <a:rPr lang="ru-RU" dirty="0"/>
            </a:br>
            <a:r>
              <a:rPr lang="ru-RU" dirty="0"/>
              <a:t>В детском возрасте отсутствует навык безопасного поведения на улицах и дорогах, умение наблюдать: осматривать свой путь, замечать автомобиль, оценивать его скорость, направление движения, возможность внезапного появления автомобиля </a:t>
            </a:r>
            <a:r>
              <a:rPr lang="ru-RU" dirty="0" smtClean="0"/>
              <a:t>из-за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7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80" y="95629"/>
            <a:ext cx="74168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стоящего транспорта, из-за кустов, киосков, заборов.</a:t>
            </a:r>
            <a:br>
              <a:rPr lang="ru-RU" dirty="0"/>
            </a:br>
            <a:r>
              <a:rPr lang="ru-RU" dirty="0"/>
              <a:t>Дорога от дома в детский сад и обратно идеально подходит для </a:t>
            </a:r>
            <a:endParaRPr lang="ru-RU" dirty="0" smtClean="0"/>
          </a:p>
          <a:p>
            <a:r>
              <a:rPr lang="ru-RU" dirty="0" smtClean="0"/>
              <a:t>того</a:t>
            </a:r>
            <a:r>
              <a:rPr lang="ru-RU" dirty="0"/>
              <a:t>, что бы дать ребенку знания, формировать у него навыки безопасного поведения на улице. У ребенка целая гамма привычек формируется с самого раннего детства. Именно поэтому, начиная </a:t>
            </a:r>
            <a:endParaRPr lang="ru-RU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1, 5-2 лет </a:t>
            </a:r>
            <a:r>
              <a:rPr lang="ru-RU" dirty="0"/>
              <a:t>необходимо формировать у него комплект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транспортных» привычек.</a:t>
            </a:r>
            <a:br>
              <a:rPr lang="ru-RU" dirty="0"/>
            </a:br>
            <a:r>
              <a:rPr lang="ru-RU" dirty="0"/>
              <a:t>Сопровождая ребенка, родители должны соблюдать следующие требования: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 дома выходить заблаговременно, чтобы ребенок привыкал </a:t>
            </a:r>
            <a:endParaRPr lang="ru-RU" dirty="0" smtClean="0"/>
          </a:p>
          <a:p>
            <a:r>
              <a:rPr lang="ru-RU" dirty="0" smtClean="0"/>
              <a:t>      идти не </a:t>
            </a:r>
            <a:r>
              <a:rPr lang="ru-RU" dirty="0"/>
              <a:t>спеша.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Перед переходом проезжей части обязательно остановитесь.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Переходите </a:t>
            </a:r>
            <a:r>
              <a:rPr lang="ru-RU" dirty="0"/>
              <a:t>дорогу размеренным шагом.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Приучайте детей переходить проезжую часть только на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пешеходных </a:t>
            </a:r>
            <a:r>
              <a:rPr lang="ru-RU" dirty="0"/>
              <a:t>переходах.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Никогда не выходите на проезжую часть из-за стоящего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транспорта </a:t>
            </a:r>
            <a:r>
              <a:rPr lang="ru-RU" dirty="0"/>
              <a:t>и других предметов, закрывающих обзор.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Увидев трамвай, троллейбус, автобус, стоящей на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противоположной </a:t>
            </a:r>
            <a:r>
              <a:rPr lang="ru-RU" dirty="0"/>
              <a:t>стороне не спешите, не бегите.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Выходя на проезжую часть, прекращайте посторонние разговоры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с </a:t>
            </a:r>
            <a:r>
              <a:rPr lang="ru-RU" dirty="0"/>
              <a:t>ребенком, он должен привыкнуть к необходимости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сосредотачивать </a:t>
            </a:r>
            <a:r>
              <a:rPr lang="ru-RU" dirty="0"/>
              <a:t>внимание на дороге.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Переходите улицу строго под прямым углом.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Переходите проезжую часть только на зеленый сигнал светофора, предварительно обязательно убедитесь в безопасности перехода.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переходе и на остановках общественного транспорта крепко держите ребенка за руку.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 транспорта выходите впереди ребенка, чтобы малыш не упал.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Привлекайте ребенка к участию в наблюдении за обстановкой на дороге.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Покажите безопасный путь в детский сад, школу, магазин.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Никогда в присутствии ребенка не нарушайте ПДД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39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32" y="36252"/>
            <a:ext cx="6640428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моменту поступления ребенка в школу он должен усвоить и соблюдать следующие правила поведения на улице и в транспорте: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Играй только в стороне от дороги.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Переходи улицу там, где обозначены указатели перехода, на перекрестках по линии тротуара.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Переходи улицу только шагом, не беги.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Следи за сигналом светофора, когда переходишь улицу.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Посмотри при переходе улицы сначала налево, потом направо.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пересекай путь приближающемуся </a:t>
            </a:r>
            <a:r>
              <a:rPr lang="ru-RU" dirty="0" smtClean="0"/>
              <a:t>транспорту.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Трамваи всегда обходи спереди.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Входи в любой вид транспорта и выходи из него только тогда, когда он стоит.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высовывайся из окна движущегося транспорта.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Выходи из машины только с правой стороны, когда она подъехала к тротуару или обочине дороги.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выезжай на велосипеде на проезжую часть.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ты потерялся на улице - не плач. Попроси взрослого прохожего или полицейского помочь.</a:t>
            </a:r>
          </a:p>
          <a:p>
            <a:r>
              <a:rPr lang="ru-RU" dirty="0"/>
              <a:t>Все понятия ребенок усвоит прочно, если его знакомят с правилами дорожного движения систематически, ненавязчиво. Используя для этого соответствующие ситуации на улице, во дворе, на дороге. Находясь с малышом на улице, полезно объяснять ему все, что происходит на дороге с транспортом, пешеходами. Обратите внимание на нарушителей, отметив, что, нарушая правила, они рискуют попасть в беду.</a:t>
            </a:r>
            <a:br>
              <a:rPr lang="ru-RU" dirty="0"/>
            </a:br>
            <a:r>
              <a:rPr lang="ru-RU" dirty="0"/>
              <a:t>Не пугайте ребенка улицей – панический страх перед транспортом не менее вреден, чем безопасность и невнимательность!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32" y="107504"/>
            <a:ext cx="662855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b="1" dirty="0" smtClean="0"/>
              <a:t>Уважаемые </a:t>
            </a:r>
            <a:r>
              <a:rPr lang="ru-RU" b="1" dirty="0"/>
              <a:t>родители! Помните!</a:t>
            </a:r>
            <a:br>
              <a:rPr lang="ru-RU" b="1" dirty="0"/>
            </a:br>
            <a:r>
              <a:rPr lang="ru-RU" dirty="0"/>
              <a:t>На улице крепко держите ребёнка за руку!</a:t>
            </a:r>
            <a:br>
              <a:rPr lang="ru-RU" dirty="0"/>
            </a:br>
            <a:r>
              <a:rPr lang="ru-RU" dirty="0"/>
              <a:t>Выработайте у ребёнка привычку всегда перед выходом на дорогу остановиться, оглядеться, и только потом переходить улицу.</a:t>
            </a:r>
            <a:br>
              <a:rPr lang="ru-RU" dirty="0"/>
            </a:br>
            <a:r>
              <a:rPr lang="ru-RU" dirty="0"/>
              <a:t>Ребёнок учится законам улицы у родителей.</a:t>
            </a:r>
            <a:br>
              <a:rPr lang="ru-RU" dirty="0"/>
            </a:br>
            <a:r>
              <a:rPr lang="ru-RU" dirty="0"/>
              <a:t>Пусть Ваш пример послужит правильному поведению на улице не только вашего ребёнка, но и других детей.</a:t>
            </a:r>
            <a:br>
              <a:rPr lang="ru-RU" dirty="0"/>
            </a:br>
            <a:r>
              <a:rPr lang="ru-RU" dirty="0"/>
              <a:t>Для того, что бы вы всегда были спокойны за своего ребенка, и он чувствовал себя уверенно на дороге, советуем Вам:</a:t>
            </a:r>
          </a:p>
          <a:p>
            <a:r>
              <a:rPr lang="ru-RU" dirty="0" smtClean="0"/>
              <a:t>- напоминайте </a:t>
            </a:r>
            <a:r>
              <a:rPr lang="ru-RU" dirty="0"/>
              <a:t>основные Правила дорожного движения своему ребенку каждый день;</a:t>
            </a:r>
          </a:p>
          <a:p>
            <a:r>
              <a:rPr lang="ru-RU" dirty="0" smtClean="0"/>
              <a:t>- никогда </a:t>
            </a:r>
            <a:r>
              <a:rPr lang="ru-RU" dirty="0"/>
              <a:t>в присутствии ребенка не нарушайте Правила движения;</a:t>
            </a:r>
          </a:p>
          <a:p>
            <a:r>
              <a:rPr lang="ru-RU" dirty="0" smtClean="0"/>
              <a:t>- при </a:t>
            </a:r>
            <a:r>
              <a:rPr lang="ru-RU" dirty="0"/>
              <a:t>переходе проезжей части держите ребенка за руку;</a:t>
            </a:r>
          </a:p>
          <a:p>
            <a:r>
              <a:rPr lang="ru-RU" dirty="0"/>
              <a:t>учите его ориентироваться на дороге, быть осторожным и внимательным, никогда не перебегать дорогу перед близко идущим транспортом;</a:t>
            </a:r>
          </a:p>
          <a:p>
            <a:r>
              <a:rPr lang="ru-RU" dirty="0" smtClean="0"/>
              <a:t>- учите </a:t>
            </a:r>
            <a:r>
              <a:rPr lang="ru-RU" dirty="0"/>
              <a:t>его переходить проезжую часть только по пешеходным дорожкам, на зеленый сигнал светофора;</a:t>
            </a:r>
          </a:p>
          <a:p>
            <a:r>
              <a:rPr lang="ru-RU" dirty="0" smtClean="0"/>
              <a:t>- не </a:t>
            </a:r>
            <a:r>
              <a:rPr lang="ru-RU" dirty="0"/>
              <a:t>позволяйте своему ребенку играть на дороге.</a:t>
            </a:r>
          </a:p>
          <a:p>
            <a:r>
              <a:rPr lang="ru-RU" b="1" dirty="0" smtClean="0"/>
              <a:t>                                         Еще </a:t>
            </a:r>
            <a:r>
              <a:rPr lang="ru-RU" b="1" dirty="0"/>
              <a:t>раз помните! </a:t>
            </a:r>
            <a:endParaRPr lang="ru-RU" b="1" dirty="0" smtClean="0"/>
          </a:p>
          <a:p>
            <a:pPr algn="ctr"/>
            <a:r>
              <a:rPr lang="ru-RU" dirty="0" smtClean="0"/>
              <a:t>Дорога </a:t>
            </a:r>
            <a:r>
              <a:rPr lang="ru-RU" dirty="0"/>
              <a:t>полна неожиданностей: она не терпит шалости- наказывает без жалости! Лишь строгое соблюдение Правил станет залогом безопасности вас и вашего ребенка!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17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Экран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2</cp:revision>
  <dcterms:created xsi:type="dcterms:W3CDTF">2023-04-17T15:12:15Z</dcterms:created>
  <dcterms:modified xsi:type="dcterms:W3CDTF">2023-04-17T15:34:51Z</dcterms:modified>
</cp:coreProperties>
</file>