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96" autoAdjust="0"/>
  </p:normalViewPr>
  <p:slideViewPr>
    <p:cSldViewPr>
      <p:cViewPr varScale="1">
        <p:scale>
          <a:sx n="74" d="100"/>
          <a:sy n="74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3491880" y="5301208"/>
            <a:ext cx="520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 smtClean="0"/>
              <a:t>воспитатель Огнева Валентина Александровна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6383" y="2348880"/>
            <a:ext cx="70973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«Большой-маленький»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луга и сада. Цветы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 детей 3 - 4 лет</a:t>
            </a:r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3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168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игры: </a:t>
            </a:r>
            <a:r>
              <a:rPr lang="ru-RU" dirty="0" smtClean="0">
                <a:solidFill>
                  <a:srgbClr val="C00000"/>
                </a:solidFill>
              </a:rPr>
              <a:t>закрепить названия </a:t>
            </a:r>
            <a:r>
              <a:rPr lang="ru-RU" dirty="0">
                <a:solidFill>
                  <a:srgbClr val="C00000"/>
                </a:solidFill>
              </a:rPr>
              <a:t>цветов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одуванчик, ромашка, лютик, </a:t>
            </a:r>
            <a:r>
              <a:rPr lang="ru-RU" dirty="0" smtClean="0">
                <a:solidFill>
                  <a:srgbClr val="C00000"/>
                </a:solidFill>
              </a:rPr>
              <a:t>клевер) и понятия большой, маленький.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564904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Ход игры (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гра 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трех слайдах, взрослый читает задания)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 первом слайде изображена девочка Таня и цветы (здесь можно перечислить цветы, которые собирает Таня).  Помоги Тане собрать цветы.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Сначала сорви маленький цветок, а потом </a:t>
            </a:r>
            <a:r>
              <a:rPr lang="ru-RU" dirty="0" smtClean="0">
                <a:solidFill>
                  <a:srgbClr val="C00000"/>
                </a:solidFill>
              </a:rPr>
              <a:t>большой (ребенок отвечает, а взрослый щелкает сначала по клеверу, а потом по одуванчику).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втором </a:t>
            </a:r>
            <a:r>
              <a:rPr lang="ru-RU" dirty="0">
                <a:solidFill>
                  <a:srgbClr val="C00000"/>
                </a:solidFill>
              </a:rPr>
              <a:t>слайде </a:t>
            </a:r>
            <a:r>
              <a:rPr lang="ru-RU" dirty="0" smtClean="0">
                <a:solidFill>
                  <a:srgbClr val="C00000"/>
                </a:solidFill>
              </a:rPr>
              <a:t>тоже изображена Таня </a:t>
            </a:r>
            <a:r>
              <a:rPr lang="ru-RU" dirty="0">
                <a:solidFill>
                  <a:srgbClr val="C00000"/>
                </a:solidFill>
              </a:rPr>
              <a:t>и цветы (здесь можно перечислить цветы, которые собирает Таня).  Помоги Тане собрать цветы.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Сначала сорви </a:t>
            </a:r>
            <a:r>
              <a:rPr lang="ru-RU" dirty="0" smtClean="0">
                <a:solidFill>
                  <a:srgbClr val="C00000"/>
                </a:solidFill>
              </a:rPr>
              <a:t>большой </a:t>
            </a:r>
            <a:r>
              <a:rPr lang="ru-RU" dirty="0">
                <a:solidFill>
                  <a:srgbClr val="C00000"/>
                </a:solidFill>
              </a:rPr>
              <a:t>цветок, а потом маленький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ребенок отвечает, а взрослый щелкает сначала по </a:t>
            </a:r>
            <a:r>
              <a:rPr lang="ru-RU" dirty="0" smtClean="0">
                <a:solidFill>
                  <a:srgbClr val="C00000"/>
                </a:solidFill>
              </a:rPr>
              <a:t>ромашке, </a:t>
            </a:r>
            <a:r>
              <a:rPr lang="ru-RU" dirty="0">
                <a:solidFill>
                  <a:srgbClr val="C00000"/>
                </a:solidFill>
              </a:rPr>
              <a:t>а потом по </a:t>
            </a:r>
            <a:r>
              <a:rPr lang="ru-RU" dirty="0" smtClean="0">
                <a:solidFill>
                  <a:srgbClr val="C00000"/>
                </a:solidFill>
              </a:rPr>
              <a:t>лютику).</a:t>
            </a:r>
            <a:endParaRPr lang="ru-RU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mtClean="0">
                <a:solidFill>
                  <a:srgbClr val="C00000"/>
                </a:solidFill>
              </a:rPr>
              <a:t>На третьем </a:t>
            </a:r>
            <a:r>
              <a:rPr lang="ru-RU" dirty="0" smtClean="0">
                <a:solidFill>
                  <a:srgbClr val="C00000"/>
                </a:solidFill>
              </a:rPr>
              <a:t>слайде нужно маленькие </a:t>
            </a:r>
            <a:r>
              <a:rPr lang="ru-RU" dirty="0">
                <a:solidFill>
                  <a:srgbClr val="C00000"/>
                </a:solidFill>
              </a:rPr>
              <a:t>цветы </a:t>
            </a:r>
            <a:r>
              <a:rPr lang="ru-RU" dirty="0" smtClean="0">
                <a:solidFill>
                  <a:srgbClr val="C00000"/>
                </a:solidFill>
              </a:rPr>
              <a:t>поставить  </a:t>
            </a:r>
            <a:r>
              <a:rPr lang="ru-RU" dirty="0">
                <a:solidFill>
                  <a:srgbClr val="C00000"/>
                </a:solidFill>
              </a:rPr>
              <a:t>в маленькую вазу, а большие цветы в большую вазу. </a:t>
            </a:r>
            <a:r>
              <a:rPr lang="ru-RU" dirty="0" smtClean="0">
                <a:solidFill>
                  <a:srgbClr val="C00000"/>
                </a:solidFill>
              </a:rPr>
              <a:t>Сначала ребенок отвечает, какие цветы поставит в маленькую вазу, а какие в большую, а затем взрослый проверяет, щелкнув по цветам.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3265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девочка Таня. Назови цветы, которые собирает Таня </a:t>
            </a:r>
            <a:r>
              <a:rPr lang="ru-RU" dirty="0" smtClean="0">
                <a:solidFill>
                  <a:srgbClr val="C00000"/>
                </a:solidFill>
              </a:rPr>
              <a:t>(Таня собирает клевер и одуванчик).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Помоги Тане собрать цветы. </a:t>
            </a:r>
            <a:r>
              <a:rPr lang="ru-RU" b="1" dirty="0">
                <a:solidFill>
                  <a:srgbClr val="C00000"/>
                </a:solidFill>
              </a:rPr>
              <a:t>Сначала </a:t>
            </a:r>
            <a:r>
              <a:rPr lang="ru-RU" b="1" dirty="0" smtClean="0">
                <a:solidFill>
                  <a:srgbClr val="C00000"/>
                </a:solidFill>
              </a:rPr>
              <a:t>сорви маленький </a:t>
            </a:r>
            <a:r>
              <a:rPr lang="ru-RU" b="1" dirty="0">
                <a:solidFill>
                  <a:srgbClr val="C00000"/>
                </a:solidFill>
              </a:rPr>
              <a:t>цветок, а потом </a:t>
            </a:r>
            <a:r>
              <a:rPr lang="ru-RU" b="1" dirty="0" smtClean="0">
                <a:solidFill>
                  <a:srgbClr val="C00000"/>
                </a:solidFill>
              </a:rPr>
              <a:t>большой. </a:t>
            </a:r>
            <a:r>
              <a:rPr lang="ru-RU" dirty="0" smtClean="0">
                <a:solidFill>
                  <a:srgbClr val="C00000"/>
                </a:solidFill>
              </a:rPr>
              <a:t>(Щелкни по цветку)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6" descr="C:\Users\Любовь\Documents\методическая площадка\игры\девоч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80469" l="46973" r="71289">
                        <a14:foregroundMark x1="57813" y1="51693" x2="57813" y2="51693"/>
                        <a14:foregroundMark x1="59375" y1="53125" x2="59375" y2="53125"/>
                        <a14:foregroundMark x1="56836" y1="54818" x2="56836" y2="54818"/>
                        <a14:foregroundMark x1="58594" y1="56901" x2="58594" y2="56901"/>
                        <a14:foregroundMark x1="60449" y1="54818" x2="60449" y2="54818"/>
                        <a14:foregroundMark x1="59668" y1="52734" x2="59668" y2="52734"/>
                        <a14:foregroundMark x1="54492" y1="72786" x2="54492" y2="72786"/>
                        <a14:foregroundMark x1="56055" y1="73177" x2="56055" y2="73177"/>
                        <a14:foregroundMark x1="57617" y1="73828" x2="57617" y2="73828"/>
                        <a14:foregroundMark x1="59668" y1="72786" x2="59668" y2="72786"/>
                        <a14:foregroundMark x1="60645" y1="73828" x2="60645" y2="73828"/>
                        <a14:foregroundMark x1="62988" y1="73828" x2="62988" y2="73828"/>
                        <a14:foregroundMark x1="54492" y1="75911" x2="54492" y2="75911"/>
                        <a14:foregroundMark x1="54980" y1="73828" x2="54980" y2="73828"/>
                        <a14:foregroundMark x1="62012" y1="75260" x2="62012" y2="75260"/>
                        <a14:foregroundMark x1="62012" y1="72135" x2="62012" y2="72135"/>
                        <a14:foregroundMark x1="63574" y1="72786" x2="63574" y2="7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5" t="25104" r="28153" b="18854"/>
          <a:stretch/>
        </p:blipFill>
        <p:spPr bwMode="auto">
          <a:xfrm>
            <a:off x="251520" y="2564904"/>
            <a:ext cx="1512168" cy="2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7022589" y="2276872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8152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39426" y="6361843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09066E-6 L -0.61424 0.126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2673E-6 L -0.41979 -0.256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Назови цветы, которые собирает </a:t>
            </a:r>
            <a:r>
              <a:rPr lang="ru-RU" b="1" dirty="0" smtClean="0">
                <a:solidFill>
                  <a:srgbClr val="C00000"/>
                </a:solidFill>
              </a:rPr>
              <a:t>Таня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(Таня собирает лютик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и ромашку).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Помоги Тане собрать цветы.  Сначала сорви большой цветок, а потом маленький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rgbClr val="C00000"/>
                </a:solidFill>
              </a:rPr>
              <a:t>(Щелкни по цветку)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C:\Users\Любовь\Documents\методическая площадка\игры\девочк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80469" l="46973" r="71289">
                        <a14:foregroundMark x1="57813" y1="51693" x2="57813" y2="51693"/>
                        <a14:foregroundMark x1="59375" y1="53125" x2="59375" y2="53125"/>
                        <a14:foregroundMark x1="56836" y1="54818" x2="56836" y2="54818"/>
                        <a14:foregroundMark x1="58594" y1="56901" x2="58594" y2="56901"/>
                        <a14:foregroundMark x1="60449" y1="54818" x2="60449" y2="54818"/>
                        <a14:foregroundMark x1="59668" y1="52734" x2="59668" y2="52734"/>
                        <a14:foregroundMark x1="54492" y1="72786" x2="54492" y2="72786"/>
                        <a14:foregroundMark x1="56055" y1="73177" x2="56055" y2="73177"/>
                        <a14:foregroundMark x1="57617" y1="73828" x2="57617" y2="73828"/>
                        <a14:foregroundMark x1="59668" y1="72786" x2="59668" y2="72786"/>
                        <a14:foregroundMark x1="60645" y1="73828" x2="60645" y2="73828"/>
                        <a14:foregroundMark x1="62988" y1="73828" x2="62988" y2="73828"/>
                        <a14:foregroundMark x1="54492" y1="75911" x2="54492" y2="75911"/>
                        <a14:foregroundMark x1="54980" y1="73828" x2="54980" y2="73828"/>
                        <a14:foregroundMark x1="62012" y1="75260" x2="62012" y2="75260"/>
                        <a14:foregroundMark x1="62012" y1="72135" x2="62012" y2="72135"/>
                        <a14:foregroundMark x1="63574" y1="72786" x2="63574" y2="7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5" t="25104" r="28153" b="18854"/>
          <a:stretch/>
        </p:blipFill>
        <p:spPr bwMode="auto">
          <a:xfrm>
            <a:off x="179512" y="2564904"/>
            <a:ext cx="1512168" cy="23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Лютик Жёлтый Цвести Калужница - Бесплатное изображение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89" y="3573016"/>
            <a:ext cx="421761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7308304" y="2060848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39426" y="6361843"/>
            <a:ext cx="593216" cy="340555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9593E-6 L -0.47257 -0.13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8094E-6 L -0.3434 0.157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78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лютик" descr="Лютик - цветок имени Елена | Цветок твоего имени | Яндекс Дзе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5"/>
          <a:stretch/>
        </p:blipFill>
        <p:spPr bwMode="auto">
          <a:xfrm flipH="1">
            <a:off x="5364088" y="1484784"/>
            <a:ext cx="109589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дуванчик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444" l="10000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 bwMode="auto">
          <a:xfrm>
            <a:off x="6228184" y="3573016"/>
            <a:ext cx="25798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Маленькие </a:t>
            </a:r>
            <a:r>
              <a:rPr lang="ru-RU" b="1" dirty="0">
                <a:solidFill>
                  <a:srgbClr val="C00000"/>
                </a:solidFill>
              </a:rPr>
              <a:t>цветы </a:t>
            </a:r>
            <a:r>
              <a:rPr lang="ru-RU" b="1" dirty="0" smtClean="0">
                <a:solidFill>
                  <a:srgbClr val="C00000"/>
                </a:solidFill>
              </a:rPr>
              <a:t>поставь  </a:t>
            </a:r>
            <a:r>
              <a:rPr lang="ru-RU" b="1" dirty="0">
                <a:solidFill>
                  <a:srgbClr val="C00000"/>
                </a:solidFill>
              </a:rPr>
              <a:t>в маленькую </a:t>
            </a:r>
            <a:r>
              <a:rPr lang="ru-RU" b="1" dirty="0" smtClean="0">
                <a:solidFill>
                  <a:srgbClr val="C00000"/>
                </a:solidFill>
              </a:rPr>
              <a:t>вазу, а </a:t>
            </a:r>
            <a:r>
              <a:rPr lang="ru-RU" b="1" dirty="0">
                <a:solidFill>
                  <a:srgbClr val="C00000"/>
                </a:solidFill>
              </a:rPr>
              <a:t>большие цветы в большую </a:t>
            </a:r>
            <a:r>
              <a:rPr lang="ru-RU" b="1" dirty="0" smtClean="0">
                <a:solidFill>
                  <a:srgbClr val="C00000"/>
                </a:solidFill>
              </a:rPr>
              <a:t>вазу.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цветы поставишь в маленькую вазу? </a:t>
            </a:r>
            <a:r>
              <a:rPr lang="ru-RU" dirty="0" smtClean="0">
                <a:solidFill>
                  <a:srgbClr val="C00000"/>
                </a:solidFill>
              </a:rPr>
              <a:t>(лютик, клевер)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Какие цветы поставишь в большую вазу? </a:t>
            </a:r>
            <a:r>
              <a:rPr lang="ru-RU" dirty="0" smtClean="0">
                <a:solidFill>
                  <a:srgbClr val="C00000"/>
                </a:solidFill>
              </a:rPr>
              <a:t>(ромашка, одуванчик)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Давай проверим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(Щелкни по </a:t>
            </a:r>
            <a:r>
              <a:rPr lang="ru-RU" dirty="0" smtClean="0">
                <a:solidFill>
                  <a:srgbClr val="C00000"/>
                </a:solidFill>
              </a:rPr>
              <a:t>вазам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ваза маленьк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44" b="82813" l="37793" r="64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16" t="27312" r="35000" b="17635"/>
          <a:stretch/>
        </p:blipFill>
        <p:spPr bwMode="auto">
          <a:xfrm>
            <a:off x="1115616" y="4941168"/>
            <a:ext cx="1103275" cy="17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ваза большая" descr="C:\Users\Любовь\Documents\методическая площадка\игры\ваз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953" b="81641" l="35938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7" t="27312" r="29033" b="17635"/>
          <a:stretch/>
        </p:blipFill>
        <p:spPr bwMode="auto">
          <a:xfrm>
            <a:off x="2699792" y="3789040"/>
            <a:ext cx="2521975" cy="29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омашка" descr="Ромашка PNG клипарт / Chamomile PNG clipart | Ромашки, Цветы, Цветок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29" b="89955" l="16875" r="8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6642" r="16906" b="8762"/>
          <a:stretch/>
        </p:blipFill>
        <p:spPr bwMode="auto">
          <a:xfrm>
            <a:off x="6156176" y="1340768"/>
            <a:ext cx="28189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левер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5364088" y="342900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6709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Щелкни по вазам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01665E-6 L -0.48819 0.37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188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125 L -0.44254 0.13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3987E-6 L -0.35104 0.209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04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-0.07863 L -0.42448 -0.20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42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radugki</cp:lastModifiedBy>
  <cp:revision>38</cp:revision>
  <dcterms:created xsi:type="dcterms:W3CDTF">2020-12-19T10:06:41Z</dcterms:created>
  <dcterms:modified xsi:type="dcterms:W3CDTF">2022-04-19T04:55:49Z</dcterms:modified>
</cp:coreProperties>
</file>