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image" Target="../media/image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1167" y="1412776"/>
            <a:ext cx="7097391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Закончи предложение»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лет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4869" y="5301208"/>
            <a:ext cx="482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/>
              <a:t>у</a:t>
            </a:r>
            <a:r>
              <a:rPr lang="ru-RU" b="1" i="1" dirty="0" smtClean="0"/>
              <a:t>читель-логопед Огнева Любовь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6669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Маша и Медведь Портативная сетевая графика, медведь, млекопитающее,  животные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736464" cy="2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78904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Ход </a:t>
            </a:r>
            <a:r>
              <a:rPr lang="ru-RU" b="1" dirty="0" smtClean="0">
                <a:solidFill>
                  <a:srgbClr val="C00000"/>
                </a:solidFill>
              </a:rPr>
              <a:t>игры 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Взрослый </a:t>
            </a:r>
            <a:r>
              <a:rPr lang="ru-RU" dirty="0">
                <a:solidFill>
                  <a:srgbClr val="C00000"/>
                </a:solidFill>
              </a:rPr>
              <a:t>читает </a:t>
            </a:r>
            <a:r>
              <a:rPr lang="ru-RU" dirty="0" smtClean="0">
                <a:solidFill>
                  <a:srgbClr val="C00000"/>
                </a:solidFill>
              </a:rPr>
              <a:t>задания и нажимает на кнопку                     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Ребенок называет предложение в соответствии с картинкой, на которую показывает стрелка.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2320" y="4077072"/>
            <a:ext cx="93610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Старт/Стоп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47667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Задачи: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1.Закрепить названия цветов: одуванчик, ромашка, лютик, клевер.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2.Упражнять в употреблении форм единственного и множественного числа имен существительных: лист-листья, одуванчик-одуванчики, ромашка-ромашки, лютик-лютики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3. Упражнять в употреблении форм единственного и множественного числа глаголов: собирает, собирают.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12" y="6355066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771800" y="1011099"/>
            <a:ext cx="5688632" cy="5688632"/>
            <a:chOff x="2771800" y="476672"/>
            <a:chExt cx="5688632" cy="5688632"/>
          </a:xfrm>
        </p:grpSpPr>
        <p:sp>
          <p:nvSpPr>
            <p:cNvPr id="5" name="Блок-схема: ИЛИ 4"/>
            <p:cNvSpPr/>
            <p:nvPr/>
          </p:nvSpPr>
          <p:spPr>
            <a:xfrm>
              <a:off x="2771800" y="476672"/>
              <a:ext cx="5688632" cy="5688632"/>
            </a:xfrm>
            <a:prstGeom prst="flowChar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клевер" descr="Раскраски Клевер - распечатать в формате А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35556" l="23889" r="77778">
                          <a14:backgroundMark x1="37222" y1="30556" x2="37222" y2="30556"/>
                          <a14:backgroundMark x1="38333" y1="35000" x2="38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1" r="21650" b="62799"/>
            <a:stretch/>
          </p:blipFill>
          <p:spPr bwMode="auto">
            <a:xfrm rot="19293451">
              <a:off x="3203848" y="1268760"/>
              <a:ext cx="2443167" cy="1736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дуванчик" descr="Одуванчик PNG клипарт изображения (картинки) с альфа каналом и прозрачным  фоном. Скачать бесплатно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7127">
              <a:off x="3261145" y="3414289"/>
              <a:ext cx="2448272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омашка" descr="Ромашка PNG клипарт / Chamomile PNG clipart | Ромашки, Цветы, Цвето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07212">
              <a:off x="5851940" y="3778139"/>
              <a:ext cx="2468846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лютик" descr="Лютик - цветок имени Елена | Цветок твоего имени | Яндекс Дзен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75"/>
            <a:stretch/>
          </p:blipFill>
          <p:spPr bwMode="auto">
            <a:xfrm rot="2485498" flipH="1">
              <a:off x="5944659" y="1196746"/>
              <a:ext cx="1440160" cy="208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омашка" descr="Ромашка PNG клипарт / Chamomile PNG clipart | Ромашки, Цветы, Цвето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07212">
              <a:off x="5851941" y="3778140"/>
              <a:ext cx="2468846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омашка" descr="Ромашка PNG клипарт / Chamomile PNG clipart | Ромашки, Цветы, Цвето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07212">
              <a:off x="5851939" y="3850148"/>
              <a:ext cx="2468846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90485" y="2215208"/>
            <a:ext cx="1297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Это…</a:t>
            </a:r>
            <a:endParaRPr lang="ru-RU" sz="4000" b="1" dirty="0"/>
          </a:p>
        </p:txBody>
      </p:sp>
      <p:sp>
        <p:nvSpPr>
          <p:cNvPr id="11" name="Стрелка вправо 10"/>
          <p:cNvSpPr/>
          <p:nvPr/>
        </p:nvSpPr>
        <p:spPr>
          <a:xfrm rot="1318855">
            <a:off x="1081594" y="1718736"/>
            <a:ext cx="1739888" cy="540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3566560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Старт/Стоп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88640"/>
            <a:ext cx="4539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Назови, что это?</a:t>
            </a:r>
            <a:endParaRPr lang="ru-RU" sz="4800" b="1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7412" y="6355066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2410541">
            <a:off x="1988148" y="1517197"/>
            <a:ext cx="1578997" cy="3803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Маша" descr="C:\Users\Любовь\Documents\методическая площадка\игры\Маш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15045"/>
          <a:stretch/>
        </p:blipFill>
        <p:spPr bwMode="auto">
          <a:xfrm flipH="1">
            <a:off x="251520" y="188640"/>
            <a:ext cx="114098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275856" y="807168"/>
            <a:ext cx="5544616" cy="5472608"/>
            <a:chOff x="2195736" y="548680"/>
            <a:chExt cx="5544616" cy="5472608"/>
          </a:xfrm>
        </p:grpSpPr>
        <p:pic>
          <p:nvPicPr>
            <p:cNvPr id="16" name="одуванчики" descr="C:\Users\Любовь\Documents\методическая площадка\игры\одуванчики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19" r="99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7" r="3477" b="26587"/>
            <a:stretch/>
          </p:blipFill>
          <p:spPr bwMode="auto">
            <a:xfrm rot="1215973">
              <a:off x="5128267" y="782934"/>
              <a:ext cx="1176893" cy="1343344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2195736" y="548680"/>
              <a:ext cx="5544616" cy="5472608"/>
              <a:chOff x="2195736" y="548680"/>
              <a:chExt cx="5544616" cy="5472608"/>
            </a:xfrm>
          </p:grpSpPr>
          <p:sp>
            <p:nvSpPr>
              <p:cNvPr id="18" name="Блок-схема: ИЛИ 17"/>
              <p:cNvSpPr/>
              <p:nvPr/>
            </p:nvSpPr>
            <p:spPr>
              <a:xfrm>
                <a:off x="2195736" y="548680"/>
                <a:ext cx="5544616" cy="5472608"/>
              </a:xfrm>
              <a:prstGeom prst="flowChar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ИЛИ 19"/>
              <p:cNvSpPr/>
              <p:nvPr/>
            </p:nvSpPr>
            <p:spPr>
              <a:xfrm rot="2641228">
                <a:off x="2195736" y="548680"/>
                <a:ext cx="5544616" cy="5472608"/>
              </a:xfrm>
              <a:prstGeom prst="flowChar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лютик" descr="Лютик - цветок имени Елена | Цветок твоего имени | Яндекс Дзен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375"/>
              <a:stretch/>
            </p:blipFill>
            <p:spPr bwMode="auto">
              <a:xfrm rot="2485498" flipH="1">
                <a:off x="5991746" y="1731638"/>
                <a:ext cx="1165673" cy="1685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ромашка" descr="Ромашка PNG клипарт / Chamomile PNG clipart | Ромашки, Цветы, Цветок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607212">
                <a:off x="5007716" y="4649094"/>
                <a:ext cx="1513008" cy="1059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одуванчик" descr="Одуванчик PNG клипарт изображения (картинки) с альфа каналом и прозрачным  фоном. Скачать бесплатно.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307127">
                <a:off x="2629880" y="3359088"/>
                <a:ext cx="1308799" cy="1308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лютики" descr="C:\Users\Любовь\Documents\методическая площадка\игры\лютики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212" b="96239" l="9665" r="891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7" t="3749" r="8615" b="4412"/>
              <a:stretch/>
            </p:blipFill>
            <p:spPr bwMode="auto">
              <a:xfrm rot="12284309">
                <a:off x="3576662" y="4233862"/>
                <a:ext cx="1440160" cy="1440160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ромашки" descr="C:\Users\Любовь\Documents\методическая площадка\игры\ромашки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47" r="6479" b="22360"/>
              <a:stretch/>
            </p:blipFill>
            <p:spPr bwMode="auto">
              <a:xfrm rot="17719299">
                <a:off x="2425607" y="1862124"/>
                <a:ext cx="1230744" cy="1128510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лист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59986">
                <a:off x="3559302" y="814345"/>
                <a:ext cx="1224136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листья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089" b="-5966"/>
              <a:stretch/>
            </p:blipFill>
            <p:spPr bwMode="auto">
              <a:xfrm rot="2660230">
                <a:off x="5878059" y="3147700"/>
                <a:ext cx="1428022" cy="1434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07504" y="1988840"/>
            <a:ext cx="199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Маша собирает ….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8064" y="3284984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Старт/Стоп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Закончи предложения</a:t>
            </a:r>
            <a:endParaRPr lang="ru-RU" sz="2800" b="1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7412" y="6355066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4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275856" y="807168"/>
            <a:ext cx="5544616" cy="5472608"/>
            <a:chOff x="2195736" y="548680"/>
            <a:chExt cx="5544616" cy="5472608"/>
          </a:xfrm>
        </p:grpSpPr>
        <p:pic>
          <p:nvPicPr>
            <p:cNvPr id="16" name="одуванчики" descr="C:\Users\Любовь\Documents\методическая площадка\игры\одуванчики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719" r="99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7" r="3477" b="26587"/>
            <a:stretch/>
          </p:blipFill>
          <p:spPr bwMode="auto">
            <a:xfrm rot="1215973">
              <a:off x="5128267" y="782934"/>
              <a:ext cx="1176893" cy="1343344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2195736" y="548680"/>
              <a:ext cx="5544616" cy="5472608"/>
              <a:chOff x="2195736" y="548680"/>
              <a:chExt cx="5544616" cy="5472608"/>
            </a:xfrm>
          </p:grpSpPr>
          <p:sp>
            <p:nvSpPr>
              <p:cNvPr id="18" name="Блок-схема: ИЛИ 17"/>
              <p:cNvSpPr/>
              <p:nvPr/>
            </p:nvSpPr>
            <p:spPr>
              <a:xfrm>
                <a:off x="2195736" y="548680"/>
                <a:ext cx="5544616" cy="5472608"/>
              </a:xfrm>
              <a:prstGeom prst="flowChar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ИЛИ 19"/>
              <p:cNvSpPr/>
              <p:nvPr/>
            </p:nvSpPr>
            <p:spPr>
              <a:xfrm rot="2641228">
                <a:off x="2195736" y="548680"/>
                <a:ext cx="5544616" cy="5472608"/>
              </a:xfrm>
              <a:prstGeom prst="flowChar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лютик" descr="Лютик - цветок имени Елена | Цветок твоего имени | Яндекс Дзен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375"/>
              <a:stretch/>
            </p:blipFill>
            <p:spPr bwMode="auto">
              <a:xfrm rot="2485498" flipH="1">
                <a:off x="5991746" y="1731638"/>
                <a:ext cx="1165673" cy="1685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ромашка" descr="Ромашка PNG клипарт / Chamomile PNG clipart | Ромашки, Цветы, Цветок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607212">
                <a:off x="5007716" y="4649094"/>
                <a:ext cx="1513008" cy="1059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одуванчик" descr="Одуванчик PNG клипарт изображения (картинки) с альфа каналом и прозрачным  фоном. Скачать бесплатно.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307127">
                <a:off x="2629880" y="3359088"/>
                <a:ext cx="1308799" cy="1308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лютики" descr="C:\Users\Любовь\Documents\методическая площадка\игры\лютики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12" b="96239" l="9665" r="891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7" t="3749" r="8615" b="4412"/>
              <a:stretch/>
            </p:blipFill>
            <p:spPr bwMode="auto">
              <a:xfrm rot="12284309">
                <a:off x="3576662" y="4233862"/>
                <a:ext cx="1440160" cy="1440160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ромашки" descr="C:\Users\Любовь\Documents\методическая площадка\игры\ромашки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47" r="6479" b="22360"/>
              <a:stretch/>
            </p:blipFill>
            <p:spPr bwMode="auto">
              <a:xfrm rot="17719299">
                <a:off x="2425607" y="1862124"/>
                <a:ext cx="1230744" cy="1128510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лист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59986">
                <a:off x="3559302" y="814345"/>
                <a:ext cx="1224136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листья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089" b="-5966"/>
              <a:stretch/>
            </p:blipFill>
            <p:spPr bwMode="auto">
              <a:xfrm rot="2660230">
                <a:off x="5878059" y="3147700"/>
                <a:ext cx="1428022" cy="1434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8" name="Скругленный прямоугольник 27"/>
          <p:cNvSpPr/>
          <p:nvPr/>
        </p:nvSpPr>
        <p:spPr>
          <a:xfrm>
            <a:off x="5148064" y="3284984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Старт/Стоп</a:t>
            </a:r>
            <a:endParaRPr lang="ru-RU" sz="2000" b="1" dirty="0"/>
          </a:p>
        </p:txBody>
      </p:sp>
      <p:pic>
        <p:nvPicPr>
          <p:cNvPr id="1026" name="Picture 2" descr="Маша и Медведь Портативная сетевая графика, медведь, млекопитающее,  животные png |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2736464" cy="2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1520" y="5877272"/>
            <a:ext cx="32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Маша и Медведь собирают ….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Закончи предложения</a:t>
            </a:r>
            <a:endParaRPr lang="ru-RU" sz="2800" b="1" dirty="0"/>
          </a:p>
        </p:txBody>
      </p:sp>
      <p:sp>
        <p:nvSpPr>
          <p:cNvPr id="31" name="Стрелка вправо 30"/>
          <p:cNvSpPr/>
          <p:nvPr/>
        </p:nvSpPr>
        <p:spPr>
          <a:xfrm rot="20570353">
            <a:off x="2438057" y="5117629"/>
            <a:ext cx="1114721" cy="3803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7412" y="6355066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133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21</cp:revision>
  <dcterms:created xsi:type="dcterms:W3CDTF">2021-01-11T13:07:47Z</dcterms:created>
  <dcterms:modified xsi:type="dcterms:W3CDTF">2022-04-17T13:41:31Z</dcterms:modified>
</cp:coreProperties>
</file>