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1" r:id="rId3"/>
    <p:sldId id="262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F34D-75A6-40FF-9F5B-178541ADC324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75DA8-F6D6-4E77-A17D-0E8234C1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3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5DA8-F6D6-4E77-A17D-0E8234C13D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7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332656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3491880" y="5301208"/>
            <a:ext cx="520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 smtClean="0"/>
              <a:t>воспитатель Огнева Валентина Александровна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6383" y="2348880"/>
            <a:ext cx="709739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– много»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луга и сада. Цветы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детей 3 - 4 года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276872"/>
            <a:ext cx="7056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Задачи: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1.Закрепить названия </a:t>
            </a:r>
            <a:r>
              <a:rPr lang="ru-RU" dirty="0" smtClean="0">
                <a:solidFill>
                  <a:srgbClr val="C00000"/>
                </a:solidFill>
              </a:rPr>
              <a:t>цветов: </a:t>
            </a:r>
            <a:r>
              <a:rPr lang="ru-RU" dirty="0">
                <a:solidFill>
                  <a:srgbClr val="C00000"/>
                </a:solidFill>
              </a:rPr>
              <a:t>одуванчик, ромашка, лютик, </a:t>
            </a:r>
            <a:r>
              <a:rPr lang="ru-RU" dirty="0" smtClean="0">
                <a:solidFill>
                  <a:srgbClr val="C00000"/>
                </a:solidFill>
              </a:rPr>
              <a:t>клевер; понятия «один-много».</a:t>
            </a:r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2.Упражнять в употреблении форм единственного и множественного числа имен существительных: одуванчик-одуванчики, ромашка-ромашки, лютик-лютики, ветка-ветки, лист-листья, </a:t>
            </a:r>
            <a:r>
              <a:rPr lang="ru-RU" dirty="0" smtClean="0">
                <a:solidFill>
                  <a:srgbClr val="C00000"/>
                </a:solidFill>
              </a:rPr>
              <a:t>цветок-цветы.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C00000"/>
                </a:solidFill>
              </a:rPr>
              <a:t>. Упражнять в употреблении форм единственного и множественного числа глаголов: собирает, собирают.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56490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Ход игры (</a:t>
            </a: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C00000"/>
                </a:solidFill>
              </a:rPr>
              <a:t>гра </a:t>
            </a: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трех слайдах, взрослый читает задания)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 первом слайде изображены Таня, Петя и цветы. Таня и Петя собирают цветы (здесь можно перечислить все цветы, которые собирают Таня и Петя). </a:t>
            </a:r>
            <a:r>
              <a:rPr lang="ru-RU" dirty="0">
                <a:solidFill>
                  <a:srgbClr val="C00000"/>
                </a:solidFill>
              </a:rPr>
              <a:t>Какие цветы собирает </a:t>
            </a:r>
            <a:r>
              <a:rPr lang="ru-RU" dirty="0" smtClean="0">
                <a:solidFill>
                  <a:srgbClr val="C00000"/>
                </a:solidFill>
              </a:rPr>
              <a:t>Таня? (взрослый или ребенок щелкает по Тане) Какие </a:t>
            </a:r>
            <a:r>
              <a:rPr lang="ru-RU" dirty="0">
                <a:solidFill>
                  <a:srgbClr val="C00000"/>
                </a:solidFill>
              </a:rPr>
              <a:t>цветы собирает </a:t>
            </a:r>
            <a:r>
              <a:rPr lang="ru-RU" dirty="0" smtClean="0">
                <a:solidFill>
                  <a:srgbClr val="C00000"/>
                </a:solidFill>
              </a:rPr>
              <a:t>Петя? </a:t>
            </a:r>
            <a:r>
              <a:rPr lang="ru-RU" dirty="0">
                <a:solidFill>
                  <a:srgbClr val="C00000"/>
                </a:solidFill>
              </a:rPr>
              <a:t>(взрослый или ребенок щелкает по </a:t>
            </a:r>
            <a:r>
              <a:rPr lang="ru-RU" dirty="0" smtClean="0">
                <a:solidFill>
                  <a:srgbClr val="C00000"/>
                </a:solidFill>
              </a:rPr>
              <a:t>Пете) Что делают Таня </a:t>
            </a:r>
            <a:r>
              <a:rPr lang="ru-RU" dirty="0">
                <a:solidFill>
                  <a:srgbClr val="C00000"/>
                </a:solidFill>
              </a:rPr>
              <a:t>и </a:t>
            </a:r>
            <a:r>
              <a:rPr lang="ru-RU" dirty="0" smtClean="0">
                <a:solidFill>
                  <a:srgbClr val="C00000"/>
                </a:solidFill>
              </a:rPr>
              <a:t>Петя? (Ответ: «Дети собирают  цветы»).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 втором и третьем слайде нужно подобрать пару. Ребенок называет: </a:t>
            </a:r>
            <a:r>
              <a:rPr lang="ru-RU" dirty="0">
                <a:solidFill>
                  <a:srgbClr val="C00000"/>
                </a:solidFill>
              </a:rPr>
              <a:t>«одуванчик и одуванчики», «лютик и лютики», «ромашка и ромашки», </a:t>
            </a:r>
            <a:r>
              <a:rPr lang="ru-RU" dirty="0" smtClean="0">
                <a:solidFill>
                  <a:srgbClr val="C00000"/>
                </a:solidFill>
              </a:rPr>
              <a:t>«ветка и ветки», «лист и листья», «цветок и цветы», и щелчком по картинкам в левом ряду проверяет правильность своего ответа.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Петя" descr="C:\Users\Любовь\Documents\методическая площадка\игры\мальчи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71" b="76953" l="42090" r="62598">
                        <a14:foregroundMark x1="45215" y1="73958" x2="45215" y2="73958"/>
                        <a14:foregroundMark x1="43848" y1="75391" x2="43848" y2="75391"/>
                        <a14:foregroundMark x1="46191" y1="73568" x2="46191" y2="73568"/>
                        <a14:foregroundMark x1="46582" y1="74870" x2="46582" y2="74870"/>
                        <a14:foregroundMark x1="47949" y1="74870" x2="47949" y2="74870"/>
                        <a14:foregroundMark x1="48926" y1="74870" x2="48926" y2="74870"/>
                        <a14:foregroundMark x1="44824" y1="76042" x2="44824" y2="76042"/>
                        <a14:foregroundMark x1="55273" y1="74219" x2="55273" y2="74219"/>
                        <a14:foregroundMark x1="55273" y1="74219" x2="58496" y2="76042"/>
                        <a14:foregroundMark x1="59180" y1="74870" x2="59180" y2="74870"/>
                        <a14:foregroundMark x1="60352" y1="75781" x2="60352" y2="75781"/>
                        <a14:foregroundMark x1="57617" y1="75781" x2="57617" y2="75781"/>
                        <a14:foregroundMark x1="57813" y1="74870" x2="57813" y2="74870"/>
                        <a14:foregroundMark x1="46582" y1="74870" x2="46582" y2="74870"/>
                        <a14:foregroundMark x1="46582" y1="74870" x2="46582" y2="74870"/>
                        <a14:foregroundMark x1="45020" y1="74219" x2="45020" y2="74219"/>
                        <a14:foregroundMark x1="45020" y1="74219" x2="45020" y2="74219"/>
                        <a14:foregroundMark x1="46875" y1="74219" x2="46875" y2="74219"/>
                        <a14:foregroundMark x1="47559" y1="74479" x2="47559" y2="74479"/>
                        <a14:foregroundMark x1="45508" y1="76953" x2="45508" y2="76953"/>
                        <a14:foregroundMark x1="59473" y1="75391" x2="59473" y2="75391"/>
                        <a14:foregroundMark x1="59473" y1="75391" x2="59473" y2="75391"/>
                        <a14:foregroundMark x1="59180" y1="74479" x2="59180" y2="74479"/>
                        <a14:foregroundMark x1="59180" y1="74479" x2="59180" y2="74479"/>
                        <a14:foregroundMark x1="57617" y1="74479" x2="57617" y2="74479"/>
                        <a14:foregroundMark x1="57617" y1="74479" x2="57617" y2="74479"/>
                        <a14:foregroundMark x1="46582" y1="76953" x2="46582" y2="76953"/>
                        <a14:foregroundMark x1="47266" y1="76042" x2="47266" y2="76042"/>
                        <a14:foregroundMark x1="45898" y1="76953" x2="45898" y2="76953"/>
                        <a14:foregroundMark x1="45898" y1="74870" x2="45898" y2="74870"/>
                        <a14:foregroundMark x1="45898" y1="74870" x2="45898" y2="74870"/>
                        <a14:foregroundMark x1="47266" y1="75130" x2="47266" y2="75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0" t="19355" r="34839" b="23011"/>
          <a:stretch/>
        </p:blipFill>
        <p:spPr bwMode="auto">
          <a:xfrm>
            <a:off x="395536" y="2420888"/>
            <a:ext cx="1539104" cy="278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26064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Таня и Петя собирают цветы. Какие цветы собирает Петя?</a:t>
            </a:r>
            <a:r>
              <a:rPr lang="ru-RU" dirty="0" smtClean="0">
                <a:solidFill>
                  <a:srgbClr val="C00000"/>
                </a:solidFill>
              </a:rPr>
              <a:t> (Петя собирает лютик и одуванчик) </a:t>
            </a:r>
            <a:r>
              <a:rPr lang="ru-RU" b="1" dirty="0" smtClean="0">
                <a:solidFill>
                  <a:srgbClr val="C00000"/>
                </a:solidFill>
              </a:rPr>
              <a:t>Какие цветы собирает Таня? </a:t>
            </a:r>
            <a:r>
              <a:rPr lang="ru-RU" dirty="0" smtClean="0">
                <a:solidFill>
                  <a:srgbClr val="C00000"/>
                </a:solidFill>
              </a:rPr>
              <a:t>(Таня собирает клевер и ромашку)</a:t>
            </a:r>
            <a:r>
              <a:rPr lang="ru-RU" b="1" dirty="0" smtClean="0">
                <a:solidFill>
                  <a:srgbClr val="C00000"/>
                </a:solidFill>
              </a:rPr>
              <a:t> Что делают дети? </a:t>
            </a:r>
            <a:r>
              <a:rPr lang="ru-RU" dirty="0" smtClean="0">
                <a:solidFill>
                  <a:srgbClr val="C00000"/>
                </a:solidFill>
              </a:rPr>
              <a:t>(Дети собирают цветы)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Таня" descr="C:\Users\Любовь\Documents\методическая площадка\игры\девоч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80469" l="46973" r="71289">
                        <a14:foregroundMark x1="57813" y1="51693" x2="57813" y2="51693"/>
                        <a14:foregroundMark x1="59375" y1="53125" x2="59375" y2="53125"/>
                        <a14:foregroundMark x1="56836" y1="54818" x2="56836" y2="54818"/>
                        <a14:foregroundMark x1="58594" y1="56901" x2="58594" y2="56901"/>
                        <a14:foregroundMark x1="60449" y1="54818" x2="60449" y2="54818"/>
                        <a14:foregroundMark x1="59668" y1="52734" x2="59668" y2="52734"/>
                        <a14:foregroundMark x1="54492" y1="72786" x2="54492" y2="72786"/>
                        <a14:foregroundMark x1="56055" y1="73177" x2="56055" y2="73177"/>
                        <a14:foregroundMark x1="57617" y1="73828" x2="57617" y2="73828"/>
                        <a14:foregroundMark x1="59668" y1="72786" x2="59668" y2="72786"/>
                        <a14:foregroundMark x1="60645" y1="73828" x2="60645" y2="73828"/>
                        <a14:foregroundMark x1="62988" y1="73828" x2="62988" y2="73828"/>
                        <a14:foregroundMark x1="54492" y1="75911" x2="54492" y2="75911"/>
                        <a14:foregroundMark x1="54980" y1="73828" x2="54980" y2="73828"/>
                        <a14:foregroundMark x1="62012" y1="75260" x2="62012" y2="75260"/>
                        <a14:foregroundMark x1="62012" y1="72135" x2="62012" y2="72135"/>
                        <a14:foregroundMark x1="63574" y1="72786" x2="63574" y2="7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85" t="25104" r="28153" b="18854"/>
          <a:stretch/>
        </p:blipFill>
        <p:spPr bwMode="auto">
          <a:xfrm>
            <a:off x="7380312" y="2276872"/>
            <a:ext cx="1512168" cy="23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46884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 bwMode="auto">
          <a:xfrm flipH="1">
            <a:off x="5004048" y="2492896"/>
            <a:ext cx="7970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3563888" y="2636912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4988" y="56426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Щелкни по Пете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0" y="5023249"/>
            <a:ext cx="19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Щелкни по Тане</a:t>
            </a:r>
            <a:endParaRPr lang="ru-RU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7412" y="6355066"/>
            <a:ext cx="593216" cy="3405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4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3148 L -0.11805 -0.1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3148 L -0.38212 0.010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13298 -0.084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4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32188 0.015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Подбери пару:</a:t>
            </a:r>
          </a:p>
          <a:p>
            <a:pPr algn="ctr"/>
            <a:r>
              <a:rPr lang="ru-RU" sz="2000" dirty="0" smtClean="0"/>
              <a:t>одуванчик – одуванчики</a:t>
            </a:r>
          </a:p>
          <a:p>
            <a:pPr algn="ctr"/>
            <a:r>
              <a:rPr lang="ru-RU" sz="2000" dirty="0" smtClean="0"/>
              <a:t>лютик – лютики</a:t>
            </a:r>
          </a:p>
          <a:p>
            <a:pPr algn="ctr"/>
            <a:r>
              <a:rPr lang="ru-RU" sz="2000" dirty="0"/>
              <a:t>р</a:t>
            </a:r>
            <a:r>
              <a:rPr lang="ru-RU" sz="2000" dirty="0" smtClean="0"/>
              <a:t>омашка -ромашки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одуванчики" descr="C:\Users\Любовь\Documents\методическая площадка\игры\одуванч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728192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дуванчик" descr="C:\Users\Любовь\Documents\методическая площадка\игры\1 одуван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224136" cy="17387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ютик" descr="C:\Users\Любовь\Documents\методическая площадка\игры\лютик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9" t="4361" r="2889" b="34936"/>
          <a:stretch/>
        </p:blipFill>
        <p:spPr bwMode="auto">
          <a:xfrm>
            <a:off x="899592" y="2564904"/>
            <a:ext cx="1224136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лютики" descr="C:\Users\Любовь\Documents\методическая площадка\игры\лютики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3749" r="8615" b="4412"/>
          <a:stretch/>
        </p:blipFill>
        <p:spPr bwMode="auto">
          <a:xfrm>
            <a:off x="6948264" y="620688"/>
            <a:ext cx="1728192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омашки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64904"/>
            <a:ext cx="1728192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омашка" descr="C:\Users\Любовь\Documents\методическая площадка\игры\ромашка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r="6526" b="20183"/>
          <a:stretch/>
        </p:blipFill>
        <p:spPr bwMode="auto">
          <a:xfrm>
            <a:off x="899592" y="4581128"/>
            <a:ext cx="1224136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492443" cy="2758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/>
              <a:t>Щелкать здесь</a:t>
            </a:r>
            <a:endParaRPr lang="ru-RU" sz="20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7412" y="6355066"/>
            <a:ext cx="593216" cy="3405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9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2448 0.0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9132 -0.55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22448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28351 0.283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22448 -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28351 0.29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4868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Подбери пару</a:t>
            </a:r>
          </a:p>
          <a:p>
            <a:pPr algn="ctr"/>
            <a:r>
              <a:rPr lang="ru-RU" sz="2000" dirty="0"/>
              <a:t>в</a:t>
            </a:r>
            <a:r>
              <a:rPr lang="ru-RU" sz="2000" dirty="0" smtClean="0"/>
              <a:t>етка – ветки</a:t>
            </a:r>
            <a:endParaRPr lang="ru-RU" sz="2000" dirty="0"/>
          </a:p>
          <a:p>
            <a:pPr algn="ctr"/>
            <a:r>
              <a:rPr lang="ru-RU" sz="2000" dirty="0" smtClean="0"/>
              <a:t>лист </a:t>
            </a:r>
            <a:r>
              <a:rPr lang="ru-RU" sz="2000" dirty="0"/>
              <a:t>– </a:t>
            </a:r>
            <a:r>
              <a:rPr lang="ru-RU" sz="2000" dirty="0" smtClean="0"/>
              <a:t>листья</a:t>
            </a:r>
            <a:endParaRPr lang="ru-RU" sz="2000" dirty="0"/>
          </a:p>
          <a:p>
            <a:pPr algn="ctr"/>
            <a:r>
              <a:rPr lang="ru-RU" sz="2000" dirty="0" smtClean="0"/>
              <a:t>цветок -</a:t>
            </a:r>
            <a:r>
              <a:rPr lang="ru-RU" sz="2000" dirty="0"/>
              <a:t> </a:t>
            </a:r>
            <a:r>
              <a:rPr lang="ru-RU" sz="2000" dirty="0" smtClean="0"/>
              <a:t>цветы</a:t>
            </a:r>
            <a:endParaRPr lang="ru-RU" sz="2000" dirty="0"/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7" name="вет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ветка" descr="C:\Users\Любовь\Documents\методическая площадка\игры\вет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r="10792" b="22242"/>
          <a:stretch/>
        </p:blipFill>
        <p:spPr bwMode="auto">
          <a:xfrm>
            <a:off x="827584" y="476672"/>
            <a:ext cx="1224136" cy="175678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лист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712218" cy="1786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лис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1224136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цветок" descr="C:\Users\Любовь\Documents\методическая площадка\игры\цветок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r="26570"/>
          <a:stretch/>
        </p:blipFill>
        <p:spPr bwMode="auto">
          <a:xfrm>
            <a:off x="827585" y="4509120"/>
            <a:ext cx="1224136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цветы" descr="C:\Users\Любовь\Documents\методическая площадка\игры\цвет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08920"/>
            <a:ext cx="1788073" cy="1800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556792"/>
            <a:ext cx="492443" cy="2758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/>
              <a:t>Щелкать здесь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84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166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0694 -0.619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22465 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27465 0.27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23247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27101 0.2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301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radugki</cp:lastModifiedBy>
  <cp:revision>28</cp:revision>
  <dcterms:created xsi:type="dcterms:W3CDTF">2020-12-20T06:23:28Z</dcterms:created>
  <dcterms:modified xsi:type="dcterms:W3CDTF">2022-04-19T02:57:13Z</dcterms:modified>
</cp:coreProperties>
</file>