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196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332656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3491880" y="5301208"/>
            <a:ext cx="520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 smtClean="0"/>
              <a:t>воспитатель Огнева Валентина Александровна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6383" y="2348880"/>
            <a:ext cx="70973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r>
              <a:rPr lang="ru-RU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Большой-маленький»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Цветы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детей 4 - 5 лет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9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7008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игры: </a:t>
            </a:r>
            <a:r>
              <a:rPr lang="ru-RU" dirty="0" smtClean="0">
                <a:solidFill>
                  <a:srgbClr val="C00000"/>
                </a:solidFill>
              </a:rPr>
              <a:t>закрепить названия </a:t>
            </a:r>
            <a:r>
              <a:rPr lang="ru-RU" dirty="0">
                <a:solidFill>
                  <a:srgbClr val="C00000"/>
                </a:solidFill>
              </a:rPr>
              <a:t>цветов (одуванчик, ромашка, лютик, клевер, подснежник, </a:t>
            </a:r>
            <a:r>
              <a:rPr lang="ru-RU" dirty="0" smtClean="0">
                <a:solidFill>
                  <a:srgbClr val="C00000"/>
                </a:solidFill>
              </a:rPr>
              <a:t>колокольчик) и понятия большой, маленький.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56490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Ход игры (</a:t>
            </a: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гра </a:t>
            </a:r>
            <a:r>
              <a:rPr lang="ru-RU" dirty="0">
                <a:solidFill>
                  <a:srgbClr val="C00000"/>
                </a:solidFill>
              </a:rPr>
              <a:t>на двух </a:t>
            </a:r>
            <a:r>
              <a:rPr lang="ru-RU" dirty="0" smtClean="0">
                <a:solidFill>
                  <a:srgbClr val="C00000"/>
                </a:solidFill>
              </a:rPr>
              <a:t>слайдах, взрослый читает задания)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первом слайде изображена Маша и цветы. Маша собирает цветы (здесь можно перечислить все цветы, которые собирает Маша).  Помоги Маше собрать маленькие цветы (взрослый или ребенок должны щелкнуть мышкой по Маше, к ней перемещаются </a:t>
            </a:r>
            <a:r>
              <a:rPr lang="ru-RU" dirty="0">
                <a:solidFill>
                  <a:srgbClr val="C00000"/>
                </a:solidFill>
              </a:rPr>
              <a:t>маленькие по размеру цветы). </a:t>
            </a:r>
            <a:r>
              <a:rPr lang="ru-RU" dirty="0" smtClean="0">
                <a:solidFill>
                  <a:srgbClr val="C00000"/>
                </a:solidFill>
              </a:rPr>
              <a:t>Назови цветы, которые собрала Маша.  Какие цветы остались расти на поляне? Какие они по размеру?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втором слайде нужно маленькие </a:t>
            </a:r>
            <a:r>
              <a:rPr lang="ru-RU" dirty="0">
                <a:solidFill>
                  <a:srgbClr val="C00000"/>
                </a:solidFill>
              </a:rPr>
              <a:t>цветы </a:t>
            </a:r>
            <a:r>
              <a:rPr lang="ru-RU" dirty="0" smtClean="0">
                <a:solidFill>
                  <a:srgbClr val="C00000"/>
                </a:solidFill>
              </a:rPr>
              <a:t>поставить  </a:t>
            </a:r>
            <a:r>
              <a:rPr lang="ru-RU" dirty="0">
                <a:solidFill>
                  <a:srgbClr val="C00000"/>
                </a:solidFill>
              </a:rPr>
              <a:t>в маленькую вазу, а большие цветы в большую вазу. </a:t>
            </a:r>
            <a:r>
              <a:rPr lang="ru-RU" dirty="0" smtClean="0">
                <a:solidFill>
                  <a:srgbClr val="C00000"/>
                </a:solidFill>
              </a:rPr>
              <a:t>Сначала ребенок называет, какие цветы поставит в маленькую вазу, а какие в большую, а затем проверяет, щелкнув по </a:t>
            </a:r>
            <a:r>
              <a:rPr lang="ru-RU" dirty="0">
                <a:solidFill>
                  <a:srgbClr val="C00000"/>
                </a:solidFill>
              </a:rPr>
              <a:t>маленькой и большой </a:t>
            </a:r>
            <a:r>
              <a:rPr lang="ru-RU" dirty="0" smtClean="0">
                <a:solidFill>
                  <a:srgbClr val="C00000"/>
                </a:solidFill>
              </a:rPr>
              <a:t>вазам.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цветок подснежника, распустившийся подснежник, белый цветок - cкачать  бесплатно рендер Цветы на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177281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8864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Маша собирает цветы.  Помоги Маше собрать маленькие цветы. Назови цветы, которые собрала Маша (Маша  собрала лютик, клевер, колокольчик).  Какие цветы остались расти на поляне? (На поляне остались одуванчик, ромашка, подснежник)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Какие они по размеру? (большие)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AutoShape 9" descr="Лютик Жёлтый Цвести Калужница - Бесплатное изображение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Маша | Маша и Медведь Вики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Маша | Маша и Медведь Вики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маша" descr="C:\Users\Любовь\Documents\методическая площадка\игры\Маш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6786"/>
          <a:stretch/>
        </p:blipFill>
        <p:spPr bwMode="auto">
          <a:xfrm flipH="1">
            <a:off x="218362" y="3645024"/>
            <a:ext cx="147519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7524328" y="3284984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6642" r="16906" b="8762"/>
          <a:stretch/>
        </p:blipFill>
        <p:spPr bwMode="auto">
          <a:xfrm>
            <a:off x="6321027" y="4005064"/>
            <a:ext cx="28189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полевых колокольчиков скачать бесплатно - Цветок Фиолетовый Обои - Весна  фиолетовый Кампанула PNG клипар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колокольчик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07"/>
          <a:stretch/>
        </p:blipFill>
        <p:spPr bwMode="auto">
          <a:xfrm>
            <a:off x="5652120" y="4869160"/>
            <a:ext cx="728674" cy="15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>
            <a:off x="6588224" y="2060848"/>
            <a:ext cx="6973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Маше</a:t>
            </a:r>
            <a:endParaRPr lang="ru-RU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7412" y="6355066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3774E-6 L -0.56563 0.220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110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63E-6 L -0.6941 0.204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5" y="10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3821E-6 L -0.40191 -0.1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одснежник" descr="цветок подснежника, распустившийся подснежник, белый цветок - cкачать  бесплатно рендер Цветы на Artage.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4939"/>
          <a:stretch/>
        </p:blipFill>
        <p:spPr bwMode="auto">
          <a:xfrm>
            <a:off x="5445457" y="3140968"/>
            <a:ext cx="20335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444" l="10000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8927" r="12618" b="6477"/>
          <a:stretch/>
        </p:blipFill>
        <p:spPr bwMode="auto">
          <a:xfrm>
            <a:off x="6660106" y="1460310"/>
            <a:ext cx="2219905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 flipH="1">
            <a:off x="4860032" y="2204864"/>
            <a:ext cx="1095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олокольчик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235"/>
          <a:stretch/>
        </p:blipFill>
        <p:spPr bwMode="auto">
          <a:xfrm>
            <a:off x="6012160" y="1844825"/>
            <a:ext cx="728674" cy="13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Маленькие </a:t>
            </a:r>
            <a:r>
              <a:rPr lang="ru-RU" b="1" dirty="0">
                <a:solidFill>
                  <a:srgbClr val="C00000"/>
                </a:solidFill>
              </a:rPr>
              <a:t>цветы поставь  в маленькую вазу, а большие цветы в большую </a:t>
            </a:r>
            <a:r>
              <a:rPr lang="ru-RU" b="1" dirty="0" smtClean="0">
                <a:solidFill>
                  <a:srgbClr val="C00000"/>
                </a:solidFill>
              </a:rPr>
              <a:t>вазу. </a:t>
            </a:r>
          </a:p>
          <a:p>
            <a:r>
              <a:rPr lang="ru-RU" b="1" dirty="0">
                <a:solidFill>
                  <a:srgbClr val="C00000"/>
                </a:solidFill>
              </a:rPr>
              <a:t>Какие цветы поставишь в маленькую вазу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dirty="0" smtClean="0">
                <a:solidFill>
                  <a:srgbClr val="C00000"/>
                </a:solidFill>
              </a:rPr>
              <a:t>(клевер, колокольчик, лютик)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Какие цветы поставишь в большую вазу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dirty="0" smtClean="0">
                <a:solidFill>
                  <a:srgbClr val="C00000"/>
                </a:solidFill>
              </a:rPr>
              <a:t>(ромашка, одуванчик, </a:t>
            </a:r>
            <a:r>
              <a:rPr lang="ru-RU" dirty="0" err="1" smtClean="0">
                <a:solidFill>
                  <a:srgbClr val="C00000"/>
                </a:solidFill>
              </a:rPr>
              <a:t>подснежик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Давай проверим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rgbClr val="C00000"/>
                </a:solidFill>
              </a:rPr>
              <a:t>(щелкни по вазам)</a:t>
            </a:r>
            <a:endParaRPr lang="ru-RU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ваза маленьк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44" b="82813" l="37793" r="64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16" t="27312" r="35000" b="17635"/>
          <a:stretch/>
        </p:blipFill>
        <p:spPr bwMode="auto">
          <a:xfrm>
            <a:off x="971600" y="4869160"/>
            <a:ext cx="1103275" cy="17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аза больш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953" b="81641" l="35938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27312" r="29033" b="17635"/>
          <a:stretch/>
        </p:blipFill>
        <p:spPr bwMode="auto">
          <a:xfrm>
            <a:off x="3275856" y="3717032"/>
            <a:ext cx="2521975" cy="2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8620" r="16906" b="8762"/>
          <a:stretch/>
        </p:blipFill>
        <p:spPr bwMode="auto">
          <a:xfrm>
            <a:off x="6228184" y="4326340"/>
            <a:ext cx="2818935" cy="25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5292080" y="1052736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вазам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3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4209 L -0.42986 0.15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9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5402E-6 L -0.49653 0.29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4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-0.53559 0.45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9066E-6 L -0.41267 0.083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41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8927E-6 L -0.27222 -0.220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110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8844E-6 L -0.11823 -0.22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287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radugki</cp:lastModifiedBy>
  <cp:revision>48</cp:revision>
  <dcterms:created xsi:type="dcterms:W3CDTF">2020-12-19T10:06:41Z</dcterms:created>
  <dcterms:modified xsi:type="dcterms:W3CDTF">2022-04-19T04:57:02Z</dcterms:modified>
</cp:coreProperties>
</file>