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58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8.wdp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microsoft.com/office/2007/relationships/hdphoto" Target="../media/hdphoto6.wdp"/><Relationship Id="rId9" Type="http://schemas.microsoft.com/office/2007/relationships/hdphoto" Target="../media/hdphoto7.wdp"/><Relationship Id="rId1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microsoft.com/office/2007/relationships/hdphoto" Target="../media/hdphoto6.wdp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microsoft.com/office/2007/relationships/hdphoto" Target="../media/hdphoto9.wdp"/><Relationship Id="rId15" Type="http://schemas.microsoft.com/office/2007/relationships/hdphoto" Target="../media/hdphoto10.wdp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1167" y="1412776"/>
            <a:ext cx="7097391" cy="3847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r>
              <a:rPr lang="ru-RU"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ru-RU" sz="4400" b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Закончи предложение»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луга и сада.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Цветы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детей 4 - 5 лет</a:t>
            </a:r>
          </a:p>
          <a:p>
            <a:pPr algn="ctr"/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4208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8277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 Иркутска детский сад «Сказка»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4869" y="5301208"/>
            <a:ext cx="4823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 smtClean="0"/>
              <a:t>Автор: </a:t>
            </a:r>
          </a:p>
          <a:p>
            <a:pPr algn="r"/>
            <a:r>
              <a:rPr lang="ru-RU" b="1" i="1" dirty="0"/>
              <a:t>у</a:t>
            </a:r>
            <a:r>
              <a:rPr lang="ru-RU" b="1" i="1" dirty="0" smtClean="0"/>
              <a:t>читель-логопед Огнева Любовь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19963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404664"/>
            <a:ext cx="6624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Задачи: 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1.Закрепить названия цветов и их частей: одуванчик, ромашка, лютик, клевер, подснежник, колокольчики, лист, стебель.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2.Упражнять в употреблении форм единственного и множественного числа имен существительных: лист-листья, одуванчик-одуванчики, ромашка-ромашки, лютик-лютики, подснежник-подснежники.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3.Упражнять в употреблении форм единственного и множественного числа глаголов: собирает, собирают.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" name="Picture 2" descr="Маша и Медведь Портативная сетевая графика, медведь, млекопитающее,  животные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2736464" cy="29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789040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Ход </a:t>
            </a:r>
            <a:r>
              <a:rPr lang="ru-RU" b="1" dirty="0" smtClean="0">
                <a:solidFill>
                  <a:srgbClr val="C00000"/>
                </a:solidFill>
              </a:rPr>
              <a:t>игры 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Взрослый </a:t>
            </a:r>
            <a:r>
              <a:rPr lang="ru-RU" dirty="0">
                <a:solidFill>
                  <a:srgbClr val="C00000"/>
                </a:solidFill>
              </a:rPr>
              <a:t>читает </a:t>
            </a:r>
            <a:r>
              <a:rPr lang="ru-RU" dirty="0" smtClean="0">
                <a:solidFill>
                  <a:srgbClr val="C00000"/>
                </a:solidFill>
              </a:rPr>
              <a:t>задания и нажимает на кнопку                     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Ребенок называет предложение в соответствии с картинкой, на которую показывает стрелка.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52320" y="4077072"/>
            <a:ext cx="93610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Старт/Стоп</a:t>
            </a:r>
            <a:endParaRPr lang="ru-RU" sz="1200" b="1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47033" y="6368630"/>
            <a:ext cx="593216" cy="301679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5536" y="188640"/>
            <a:ext cx="4539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Назови, что это?</a:t>
            </a:r>
            <a:endParaRPr lang="ru-RU" sz="4800" b="1" dirty="0"/>
          </a:p>
        </p:txBody>
      </p:sp>
      <p:sp>
        <p:nvSpPr>
          <p:cNvPr id="32" name="Стрелка вправо 31"/>
          <p:cNvSpPr/>
          <p:nvPr/>
        </p:nvSpPr>
        <p:spPr>
          <a:xfrm rot="1318855">
            <a:off x="1513642" y="1934760"/>
            <a:ext cx="1739888" cy="540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275856" y="807168"/>
            <a:ext cx="5544616" cy="5472608"/>
            <a:chOff x="3275856" y="807168"/>
            <a:chExt cx="5544616" cy="5472608"/>
          </a:xfrm>
        </p:grpSpPr>
        <p:pic>
          <p:nvPicPr>
            <p:cNvPr id="33" name="клевер" descr="Раскраски Клевер - распечатать в формате А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35556" l="23889" r="77778">
                          <a14:backgroundMark x1="37222" y1="30556" x2="37222" y2="30556"/>
                          <a14:backgroundMark x1="38333" y1="35000" x2="38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31" r="21650" b="62799"/>
            <a:stretch/>
          </p:blipFill>
          <p:spPr bwMode="auto">
            <a:xfrm rot="12362024">
              <a:off x="4516667" y="4789053"/>
              <a:ext cx="1526472" cy="108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3275856" y="807168"/>
              <a:ext cx="5544616" cy="5472608"/>
              <a:chOff x="3275856" y="807168"/>
              <a:chExt cx="5544616" cy="5472608"/>
            </a:xfrm>
          </p:grpSpPr>
          <p:pic>
            <p:nvPicPr>
              <p:cNvPr id="37" name="лист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168100">
                <a:off x="3887454" y="2108337"/>
                <a:ext cx="1057054" cy="1492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7" name="Группа 16"/>
              <p:cNvGrpSpPr/>
              <p:nvPr/>
            </p:nvGrpSpPr>
            <p:grpSpPr>
              <a:xfrm>
                <a:off x="3275856" y="807168"/>
                <a:ext cx="5544616" cy="5472608"/>
                <a:chOff x="2195736" y="548680"/>
                <a:chExt cx="5544616" cy="5472608"/>
              </a:xfrm>
            </p:grpSpPr>
            <p:sp>
              <p:nvSpPr>
                <p:cNvPr id="18" name="Блок-схема: ИЛИ 17"/>
                <p:cNvSpPr/>
                <p:nvPr/>
              </p:nvSpPr>
              <p:spPr>
                <a:xfrm>
                  <a:off x="2195736" y="548680"/>
                  <a:ext cx="5544616" cy="5472608"/>
                </a:xfrm>
                <a:prstGeom prst="flowChartOr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Блок-схема: ИЛИ 19"/>
                <p:cNvSpPr/>
                <p:nvPr/>
              </p:nvSpPr>
              <p:spPr>
                <a:xfrm rot="2641228">
                  <a:off x="2195736" y="548680"/>
                  <a:ext cx="5544616" cy="5472608"/>
                </a:xfrm>
                <a:prstGeom prst="flowChartOr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1" name="лютик" descr="Лютик - цветок имени Елена | Цветок твоего имени | Яндекс Дзен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0375"/>
                <a:stretch/>
              </p:blipFill>
              <p:spPr bwMode="auto">
                <a:xfrm rot="2485498" flipH="1">
                  <a:off x="5991746" y="1731638"/>
                  <a:ext cx="1165673" cy="16850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ромашка" descr="Ромашка PNG клипарт / Chamomile PNG clipart | Ромашки, Цветы, Цветок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8607212">
                  <a:off x="5007716" y="4649094"/>
                  <a:ext cx="1513008" cy="10591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одуванчик" descr="Одуванчик PNG клипарт изображения (картинки) с альфа каналом и прозрачным  фоном. Скачать бесплатно.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5307127">
                  <a:off x="2629880" y="3359088"/>
                  <a:ext cx="1308799" cy="13087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5" name="подснежник" descr="цветок подснежника, распустившийся подснежник, белый цветок - cкачать  бесплатно рендер Цветы на Artage.io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85" r="4939"/>
              <a:stretch/>
            </p:blipFill>
            <p:spPr bwMode="auto">
              <a:xfrm rot="18744255">
                <a:off x="4960334" y="1263462"/>
                <a:ext cx="1177647" cy="1376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колокольчик" descr="полевых колокольчиков скачать бесплатно - Цветок Фиолетовый Обои - Весна  фиолетовый Кампанула PNG клипарт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235"/>
              <a:stretch/>
            </p:blipFill>
            <p:spPr bwMode="auto">
              <a:xfrm rot="1301732">
                <a:off x="6280090" y="1227205"/>
                <a:ext cx="863818" cy="1615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подснежник" descr="цветок подснежника, распустившийся подснежник, белый цветок - cкачать  бесплатно рендер Цветы на Artage.io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6667" r="51500">
                            <a14:backgroundMark x1="43667" y1="32500" x2="43667" y2="32500"/>
                            <a14:backgroundMark x1="49500" y1="36167" x2="49500" y2="36167"/>
                            <a14:backgroundMark x1="48667" y1="28667" x2="48667" y2="28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85" t="-8632" r="43757"/>
              <a:stretch/>
            </p:blipFill>
            <p:spPr bwMode="auto">
              <a:xfrm rot="5898813">
                <a:off x="7325686" y="3480939"/>
                <a:ext cx="643446" cy="1464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подснежник" descr="цветок подснежника, распустившийся подснежник, белый цветок - cкачать  бесплатно рендер Цветы на Artage.io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85" r="4939"/>
              <a:stretch/>
            </p:blipFill>
            <p:spPr bwMode="auto">
              <a:xfrm rot="18744255">
                <a:off x="4960335" y="1263463"/>
                <a:ext cx="1177647" cy="1376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9" name="TextBox 38"/>
          <p:cNvSpPr txBox="1"/>
          <p:nvPr/>
        </p:nvSpPr>
        <p:spPr>
          <a:xfrm>
            <a:off x="323528" y="2420888"/>
            <a:ext cx="1297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Это…</a:t>
            </a:r>
            <a:endParaRPr lang="ru-RU" sz="40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220072" y="3284984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Старт/Стоп</a:t>
            </a:r>
            <a:endParaRPr lang="ru-RU" sz="2000" b="1" dirty="0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447033" y="6368630"/>
            <a:ext cx="593216" cy="301679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 rot="2410541">
            <a:off x="1988148" y="1517197"/>
            <a:ext cx="1578997" cy="3803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Маша" descr="C:\Users\Любовь\Documents\методическая площадка\игры\Маш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r="15045"/>
          <a:stretch/>
        </p:blipFill>
        <p:spPr bwMode="auto">
          <a:xfrm flipH="1">
            <a:off x="251520" y="188640"/>
            <a:ext cx="114098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988840"/>
            <a:ext cx="199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Маша собирает ….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886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Закончи предложения</a:t>
            </a:r>
            <a:endParaRPr lang="ru-RU" sz="28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807168"/>
            <a:ext cx="5544616" cy="5472608"/>
            <a:chOff x="3275856" y="807168"/>
            <a:chExt cx="5544616" cy="547260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275856" y="807168"/>
              <a:ext cx="5544616" cy="5472608"/>
              <a:chOff x="2195736" y="548680"/>
              <a:chExt cx="5544616" cy="5472608"/>
            </a:xfrm>
          </p:grpSpPr>
          <p:pic>
            <p:nvPicPr>
              <p:cNvPr id="16" name="одуванчики" descr="C:\Users\Любовь\Documents\методическая площадка\игры\одуванчики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719" r="9982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07" r="3477" b="26587"/>
              <a:stretch/>
            </p:blipFill>
            <p:spPr bwMode="auto">
              <a:xfrm rot="1215973">
                <a:off x="5128267" y="782934"/>
                <a:ext cx="1176893" cy="1343344"/>
              </a:xfrm>
              <a:prstGeom prst="rect">
                <a:avLst/>
              </a:prstGeom>
              <a:noFill/>
              <a:ln w="317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Группа 16"/>
              <p:cNvGrpSpPr/>
              <p:nvPr/>
            </p:nvGrpSpPr>
            <p:grpSpPr>
              <a:xfrm>
                <a:off x="2195736" y="548680"/>
                <a:ext cx="5544616" cy="5472608"/>
                <a:chOff x="2195736" y="548680"/>
                <a:chExt cx="5544616" cy="5472608"/>
              </a:xfrm>
            </p:grpSpPr>
            <p:sp>
              <p:nvSpPr>
                <p:cNvPr id="18" name="Блок-схема: ИЛИ 17"/>
                <p:cNvSpPr/>
                <p:nvPr/>
              </p:nvSpPr>
              <p:spPr>
                <a:xfrm>
                  <a:off x="2195736" y="548680"/>
                  <a:ext cx="5544616" cy="5472608"/>
                </a:xfrm>
                <a:prstGeom prst="flowChartOr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Блок-схема: ИЛИ 19"/>
                <p:cNvSpPr/>
                <p:nvPr/>
              </p:nvSpPr>
              <p:spPr>
                <a:xfrm rot="2641228">
                  <a:off x="2195736" y="548680"/>
                  <a:ext cx="5544616" cy="5472608"/>
                </a:xfrm>
                <a:prstGeom prst="flowChartOr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1" name="лютик" descr="Лютик - цветок имени Елена | Цветок твоего имени | Яндекс Дзен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0375"/>
                <a:stretch/>
              </p:blipFill>
              <p:spPr bwMode="auto">
                <a:xfrm rot="2485498" flipH="1">
                  <a:off x="5991746" y="1731638"/>
                  <a:ext cx="1165673" cy="16850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ромашка" descr="Ромашка PNG клипарт / Chamomile PNG clipart | Ромашки, Цветы, Цветок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8607212">
                  <a:off x="5007716" y="4649094"/>
                  <a:ext cx="1513008" cy="10591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одуванчик" descr="Одуванчик PNG клипарт изображения (картинки) с альфа каналом и прозрачным  фоном. Скачать бесплатно.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5307127">
                  <a:off x="2629880" y="3359088"/>
                  <a:ext cx="1308799" cy="13087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лютики" descr="C:\Users\Любовь\Documents\методическая площадка\игры\лютики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212" b="96239" l="9665" r="89152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17" t="3749" r="8615" b="4412"/>
                <a:stretch/>
              </p:blipFill>
              <p:spPr bwMode="auto">
                <a:xfrm rot="12284309">
                  <a:off x="3576662" y="4233862"/>
                  <a:ext cx="1440160" cy="1440160"/>
                </a:xfrm>
                <a:prstGeom prst="rect">
                  <a:avLst/>
                </a:prstGeom>
                <a:noFill/>
                <a:ln w="317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ромашки" descr="C:\Users\Любовь\Documents\методическая площадка\игры\ромашки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47" r="6479" b="22360"/>
                <a:stretch/>
              </p:blipFill>
              <p:spPr bwMode="auto">
                <a:xfrm rot="17719299">
                  <a:off x="2425607" y="1862124"/>
                  <a:ext cx="1230744" cy="1128510"/>
                </a:xfrm>
                <a:prstGeom prst="rect">
                  <a:avLst/>
                </a:prstGeom>
                <a:noFill/>
                <a:ln w="317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9" name="подснежник" descr="цветок подснежника, распустившийся подснежник, белый цветок - cкачать  бесплатно рендер Цветы на Artage.io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5" r="4939"/>
            <a:stretch/>
          </p:blipFill>
          <p:spPr bwMode="auto">
            <a:xfrm rot="18744255">
              <a:off x="4960334" y="1263462"/>
              <a:ext cx="1177647" cy="137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подснежники" descr="C:\Users\Любовь\Documents\методическая площадка\игры\подснежники 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35761">
              <a:off x="7239734" y="3595692"/>
              <a:ext cx="1328086" cy="1259095"/>
            </a:xfrm>
            <a:prstGeom prst="rect">
              <a:avLst/>
            </a:prstGeom>
            <a:noFill/>
            <a:ln w="31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Скругленный прямоугольник 29"/>
          <p:cNvSpPr/>
          <p:nvPr/>
        </p:nvSpPr>
        <p:spPr>
          <a:xfrm>
            <a:off x="5220072" y="3284984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Старт/Стоп</a:t>
            </a:r>
            <a:endParaRPr lang="ru-RU" sz="2000" b="1" dirty="0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447033" y="6368630"/>
            <a:ext cx="593216" cy="301679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4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ша и Медведь Портативная сетевая графика, медведь, млекопитающее,  животные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2736464" cy="29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51520" y="5877272"/>
            <a:ext cx="323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Маша и Медведь собирают ….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886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Закончи предложения</a:t>
            </a:r>
            <a:endParaRPr lang="ru-RU" sz="2800" b="1" dirty="0"/>
          </a:p>
        </p:txBody>
      </p:sp>
      <p:sp>
        <p:nvSpPr>
          <p:cNvPr id="31" name="Стрелка вправо 30"/>
          <p:cNvSpPr/>
          <p:nvPr/>
        </p:nvSpPr>
        <p:spPr>
          <a:xfrm rot="20570353">
            <a:off x="2438057" y="5117629"/>
            <a:ext cx="1114721" cy="3803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807168"/>
            <a:ext cx="5544616" cy="5472608"/>
            <a:chOff x="3275856" y="807168"/>
            <a:chExt cx="5544616" cy="5472608"/>
          </a:xfrm>
        </p:grpSpPr>
        <p:pic>
          <p:nvPicPr>
            <p:cNvPr id="30" name="подснежники" descr="C:\Users\Любовь\Documents\методическая площадка\игры\подснежники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65875">
              <a:off x="4815620" y="4550156"/>
              <a:ext cx="1328086" cy="1259095"/>
            </a:xfrm>
            <a:prstGeom prst="rect">
              <a:avLst/>
            </a:prstGeom>
            <a:noFill/>
            <a:ln w="31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3275856" y="807168"/>
              <a:ext cx="5544616" cy="5472608"/>
              <a:chOff x="3275856" y="807168"/>
              <a:chExt cx="5544616" cy="5472608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3275856" y="807168"/>
                <a:ext cx="5544616" cy="5472608"/>
                <a:chOff x="2195736" y="548680"/>
                <a:chExt cx="5544616" cy="5472608"/>
              </a:xfrm>
            </p:grpSpPr>
            <p:pic>
              <p:nvPicPr>
                <p:cNvPr id="16" name="одуванчики" descr="C:\Users\Любовь\Documents\методическая площадка\игры\одуванчики.jp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719" r="9982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207" r="3477" b="26587"/>
                <a:stretch/>
              </p:blipFill>
              <p:spPr bwMode="auto">
                <a:xfrm rot="1215973">
                  <a:off x="5128267" y="782934"/>
                  <a:ext cx="1176893" cy="1343344"/>
                </a:xfrm>
                <a:prstGeom prst="rect">
                  <a:avLst/>
                </a:prstGeom>
                <a:noFill/>
                <a:ln w="317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7" name="Группа 16"/>
                <p:cNvGrpSpPr/>
                <p:nvPr/>
              </p:nvGrpSpPr>
              <p:grpSpPr>
                <a:xfrm>
                  <a:off x="2195736" y="548680"/>
                  <a:ext cx="5544616" cy="5472608"/>
                  <a:chOff x="2195736" y="548680"/>
                  <a:chExt cx="5544616" cy="5472608"/>
                </a:xfrm>
              </p:grpSpPr>
              <p:sp>
                <p:nvSpPr>
                  <p:cNvPr id="18" name="Блок-схема: ИЛИ 17"/>
                  <p:cNvSpPr/>
                  <p:nvPr/>
                </p:nvSpPr>
                <p:spPr>
                  <a:xfrm>
                    <a:off x="2195736" y="548680"/>
                    <a:ext cx="5544616" cy="5472608"/>
                  </a:xfrm>
                  <a:prstGeom prst="flowChartOr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" name="Блок-схема: ИЛИ 19"/>
                  <p:cNvSpPr/>
                  <p:nvPr/>
                </p:nvSpPr>
                <p:spPr>
                  <a:xfrm rot="2641228">
                    <a:off x="2195736" y="548680"/>
                    <a:ext cx="5544616" cy="5472608"/>
                  </a:xfrm>
                  <a:prstGeom prst="flowChartOr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22" name="ромашка" descr="Ромашка PNG клипарт / Chamomile PNG clipart | Ромашки, Цветы, Цветок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8607212">
                    <a:off x="5007716" y="4649094"/>
                    <a:ext cx="1513008" cy="10591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" name="одуванчик" descr="Одуванчик PNG клипарт изображения (картинки) с альфа каналом и прозрачным  фоном. Скачать бесплатно.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5307127">
                    <a:off x="2629880" y="3359088"/>
                    <a:ext cx="1308799" cy="13087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" name="ромашки" descr="C:\Users\Любовь\Documents\методическая площадка\игры\ромашки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847" r="6479" b="22360"/>
                  <a:stretch/>
                </p:blipFill>
                <p:spPr bwMode="auto">
                  <a:xfrm rot="17719299">
                    <a:off x="2425607" y="1862124"/>
                    <a:ext cx="1230744" cy="1128510"/>
                  </a:xfrm>
                  <a:prstGeom prst="rect">
                    <a:avLst/>
                  </a:prstGeom>
                  <a:noFill/>
                  <a:ln w="3175"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" name="лист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859986">
                    <a:off x="3559302" y="814345"/>
                    <a:ext cx="1224136" cy="1728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7" name="листья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-10089" b="-5966"/>
                  <a:stretch/>
                </p:blipFill>
                <p:spPr bwMode="auto">
                  <a:xfrm rot="2660230">
                    <a:off x="5878059" y="3147700"/>
                    <a:ext cx="1428022" cy="14344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pic>
            <p:nvPicPr>
              <p:cNvPr id="33" name="подснежник" descr="цветок подснежника, распустившийся подснежник, белый цветок - cкачать  бесплатно рендер Цветы на Artage.io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85" r="4939"/>
              <a:stretch/>
            </p:blipFill>
            <p:spPr bwMode="auto">
              <a:xfrm rot="2037993">
                <a:off x="7160211" y="2272419"/>
                <a:ext cx="1177647" cy="1376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8" name="Скругленный прямоугольник 37"/>
          <p:cNvSpPr/>
          <p:nvPr/>
        </p:nvSpPr>
        <p:spPr>
          <a:xfrm>
            <a:off x="5220072" y="3284984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Старт/Стоп</a:t>
            </a:r>
            <a:endParaRPr lang="ru-RU" sz="2000" b="1" dirty="0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447033" y="6368630"/>
            <a:ext cx="593216" cy="301679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144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31</cp:revision>
  <dcterms:created xsi:type="dcterms:W3CDTF">2021-01-11T13:07:47Z</dcterms:created>
  <dcterms:modified xsi:type="dcterms:W3CDTF">2022-04-17T13:44:23Z</dcterms:modified>
</cp:coreProperties>
</file>