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7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5.png"/><Relationship Id="rId1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6.png"/><Relationship Id="rId10" Type="http://schemas.microsoft.com/office/2007/relationships/hdphoto" Target="../media/hdphoto7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0.wdp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0.wdp"/><Relationship Id="rId2" Type="http://schemas.openxmlformats.org/officeDocument/2006/relationships/image" Target="../media/image3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04864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200800" cy="25922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300" b="1" dirty="0" smtClean="0">
                <a:solidFill>
                  <a:srgbClr val="002060"/>
                </a:solidFill>
              </a:rPr>
              <a:t>            </a:t>
            </a:r>
            <a:r>
              <a:rPr lang="ru-RU" sz="17600" b="1" dirty="0" smtClean="0">
                <a:solidFill>
                  <a:srgbClr val="002060"/>
                </a:solidFill>
              </a:rPr>
              <a:t>Игра: </a:t>
            </a:r>
          </a:p>
          <a:p>
            <a:pPr marL="0" indent="0" algn="ctr">
              <a:buNone/>
            </a:pPr>
            <a:r>
              <a:rPr lang="ru-RU" sz="17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«Какого цветка не стало?»</a:t>
            </a:r>
          </a:p>
          <a:p>
            <a:pPr marL="0" indent="0" algn="ctr">
              <a:buNone/>
            </a:pPr>
            <a:r>
              <a:rPr lang="ru-RU" sz="17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луга и сада. Цветы</a:t>
            </a:r>
          </a:p>
          <a:p>
            <a:pPr marL="0" indent="0" algn="ctr">
              <a:buNone/>
            </a:pP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 детей 5-6 лет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8277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Иркутска детский сад «Сказка»</a:t>
            </a:r>
            <a:endParaRPr lang="ru-RU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081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5"/>
          <p:cNvSpPr txBox="1"/>
          <p:nvPr/>
        </p:nvSpPr>
        <p:spPr>
          <a:xfrm>
            <a:off x="3419872" y="5589240"/>
            <a:ext cx="48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 smtClean="0"/>
              <a:t>Автор: </a:t>
            </a:r>
          </a:p>
          <a:p>
            <a:pPr algn="r"/>
            <a:r>
              <a:rPr lang="ru-RU" b="1" i="1" dirty="0"/>
              <a:t>у</a:t>
            </a:r>
            <a:r>
              <a:rPr lang="ru-RU" b="1" i="1" dirty="0" smtClean="0"/>
              <a:t>читель-логопед Огнева Любовь Васильевна</a:t>
            </a:r>
          </a:p>
        </p:txBody>
      </p:sp>
    </p:spTree>
    <p:extLst>
      <p:ext uri="{BB962C8B-B14F-4D97-AF65-F5344CB8AC3E}">
        <p14:creationId xmlns:p14="http://schemas.microsoft.com/office/powerpoint/2010/main" val="27564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0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04864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16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5292080" y="2852936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5868144" y="2780928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Любовь\Documents\методическая площадка\игры\гвоздика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18"/>
          <a:stretch/>
        </p:blipFill>
        <p:spPr bwMode="auto">
          <a:xfrm>
            <a:off x="7020272" y="2780928"/>
            <a:ext cx="906267" cy="10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16" b="965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1873" r="11642" b="24107"/>
          <a:stretch/>
        </p:blipFill>
        <p:spPr bwMode="auto">
          <a:xfrm>
            <a:off x="6876256" y="3645024"/>
            <a:ext cx="1080120" cy="9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Любовь\Documents\методическая площадка\игры\подснежники 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1136924" cy="1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686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5004048" y="3356992"/>
            <a:ext cx="648071" cy="13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156176" y="4077072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645024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76672"/>
            <a:ext cx="426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цветы </a:t>
            </a:r>
            <a:r>
              <a:rPr lang="ru-RU" b="1" dirty="0">
                <a:solidFill>
                  <a:srgbClr val="002060"/>
                </a:solidFill>
              </a:rPr>
              <a:t>подарил принц </a:t>
            </a:r>
            <a:r>
              <a:rPr lang="ru-RU" b="1" dirty="0" smtClean="0">
                <a:solidFill>
                  <a:srgbClr val="002060"/>
                </a:solidFill>
              </a:rPr>
              <a:t>принцессе?</a:t>
            </a:r>
            <a:endParaRPr lang="ru-RU" dirty="0"/>
          </a:p>
        </p:txBody>
      </p:sp>
      <p:pic>
        <p:nvPicPr>
          <p:cNvPr id="30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5580112" y="3717032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2376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игры: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Взрослый </a:t>
            </a:r>
            <a:r>
              <a:rPr lang="ru-RU" sz="3400" b="1" dirty="0">
                <a:solidFill>
                  <a:srgbClr val="002060"/>
                </a:solidFill>
              </a:rPr>
              <a:t>читает задание: «Принц собирает цветы для </a:t>
            </a:r>
            <a:r>
              <a:rPr lang="ru-RU" sz="3400" b="1" dirty="0" smtClean="0">
                <a:solidFill>
                  <a:srgbClr val="002060"/>
                </a:solidFill>
              </a:rPr>
              <a:t>принцессы. Назови, какие цветы растут в саду у принца и принцессы.» (Ребенок перечисляет цветы).</a:t>
            </a:r>
          </a:p>
          <a:p>
            <a:r>
              <a:rPr lang="ru-RU" sz="3400" b="1" dirty="0" smtClean="0">
                <a:solidFill>
                  <a:srgbClr val="002060"/>
                </a:solidFill>
              </a:rPr>
              <a:t>Взрослый щелкает по слайдам, перемещая принца и задает вопрос: «Какого цветка не стало?»</a:t>
            </a:r>
            <a:endParaRPr lang="ru-RU" sz="3400" b="1" dirty="0">
              <a:solidFill>
                <a:srgbClr val="002060"/>
              </a:solidFill>
            </a:endParaRPr>
          </a:p>
          <a:p>
            <a:r>
              <a:rPr lang="ru-RU" sz="3400" b="1" dirty="0" smtClean="0">
                <a:solidFill>
                  <a:srgbClr val="002060"/>
                </a:solidFill>
              </a:rPr>
              <a:t>На последнем слайде ребенок должен назвать цветы, которые подарил принц принцессе.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70567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Задачи: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1.Закрепить названия </a:t>
            </a:r>
            <a:r>
              <a:rPr lang="ru-RU" dirty="0" smtClean="0">
                <a:solidFill>
                  <a:srgbClr val="002060"/>
                </a:solidFill>
              </a:rPr>
              <a:t>цветов: </a:t>
            </a:r>
            <a:r>
              <a:rPr lang="ru-RU" dirty="0">
                <a:solidFill>
                  <a:srgbClr val="002060"/>
                </a:solidFill>
              </a:rPr>
              <a:t>одуванчик, ромашка, лютик, </a:t>
            </a:r>
            <a:r>
              <a:rPr lang="ru-RU" dirty="0" smtClean="0">
                <a:solidFill>
                  <a:srgbClr val="002060"/>
                </a:solidFill>
              </a:rPr>
              <a:t>клевер, подснежник, колокольчик, ландыш, гвоздика, незабудки. 2.Упражнять </a:t>
            </a:r>
            <a:r>
              <a:rPr lang="ru-RU" dirty="0">
                <a:solidFill>
                  <a:srgbClr val="002060"/>
                </a:solidFill>
              </a:rPr>
              <a:t>в употреблении </a:t>
            </a:r>
            <a:r>
              <a:rPr lang="ru-RU" dirty="0" smtClean="0">
                <a:solidFill>
                  <a:srgbClr val="002060"/>
                </a:solidFill>
              </a:rPr>
              <a:t>имен существительных в родительном падеже.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3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Развивать внимание и память.</a:t>
            </a:r>
            <a:endParaRPr lang="ru-RU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86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3491880" y="4077072"/>
            <a:ext cx="648071" cy="13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Любовь\Documents\методическая площадка\игры\гвоздика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518"/>
          <a:stretch/>
        </p:blipFill>
        <p:spPr bwMode="auto">
          <a:xfrm>
            <a:off x="1115616" y="5733256"/>
            <a:ext cx="690243" cy="7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4788024" y="4149080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16" b="965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1873" r="11642" b="24107"/>
          <a:stretch/>
        </p:blipFill>
        <p:spPr bwMode="auto">
          <a:xfrm>
            <a:off x="2699792" y="5661248"/>
            <a:ext cx="1080120" cy="9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Любовь\Documents\методическая площадка\игры\подснежники 2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1136924" cy="1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7667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Принц собирает цветы для принцессы.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Какие </a:t>
            </a:r>
            <a:r>
              <a:rPr lang="ru-RU" b="1" dirty="0">
                <a:solidFill>
                  <a:srgbClr val="002060"/>
                </a:solidFill>
              </a:rPr>
              <a:t>цветы растут в саду у принца и </a:t>
            </a:r>
            <a:r>
              <a:rPr lang="ru-RU" b="1" dirty="0" smtClean="0">
                <a:solidFill>
                  <a:srgbClr val="002060"/>
                </a:solidFill>
              </a:rPr>
              <a:t>принцессы</a:t>
            </a:r>
            <a:r>
              <a:rPr lang="ru-RU" b="1" dirty="0" smtClean="0">
                <a:solidFill>
                  <a:srgbClr val="002060"/>
                </a:solidFill>
              </a:rPr>
              <a:t>? (</a:t>
            </a:r>
            <a:r>
              <a:rPr lang="ru-RU" dirty="0">
                <a:solidFill>
                  <a:srgbClr val="002060"/>
                </a:solidFill>
              </a:rPr>
              <a:t>гвоздика, </a:t>
            </a:r>
            <a:r>
              <a:rPr lang="ru-RU" dirty="0" smtClean="0">
                <a:solidFill>
                  <a:srgbClr val="002060"/>
                </a:solidFill>
              </a:rPr>
              <a:t>подснежники, лютики, </a:t>
            </a:r>
            <a:r>
              <a:rPr lang="ru-RU" dirty="0">
                <a:solidFill>
                  <a:srgbClr val="002060"/>
                </a:solidFill>
              </a:rPr>
              <a:t>колокольчики, </a:t>
            </a:r>
            <a:r>
              <a:rPr lang="ru-RU" dirty="0" smtClean="0">
                <a:solidFill>
                  <a:srgbClr val="002060"/>
                </a:solidFill>
              </a:rPr>
              <a:t>ромашки, ландыши, незабудки, </a:t>
            </a:r>
            <a:r>
              <a:rPr lang="ru-RU" dirty="0">
                <a:solidFill>
                  <a:srgbClr val="002060"/>
                </a:solidFill>
              </a:rPr>
              <a:t>клевер</a:t>
            </a:r>
            <a:r>
              <a:rPr lang="ru-RU" dirty="0" smtClean="0">
                <a:solidFill>
                  <a:srgbClr val="002060"/>
                </a:solidFill>
              </a:rPr>
              <a:t>, одуванчик. 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86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3491880" y="4077072"/>
            <a:ext cx="648071" cy="13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4788024" y="4149080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16" b="965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1873" r="11642" b="24107"/>
          <a:stretch/>
        </p:blipFill>
        <p:spPr bwMode="auto">
          <a:xfrm>
            <a:off x="2699792" y="5661248"/>
            <a:ext cx="1080120" cy="9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Любовь\Documents\методическая площадка\игры\подснежники 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09120"/>
            <a:ext cx="1136924" cy="1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476672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9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86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3491880" y="4077072"/>
            <a:ext cx="648071" cy="13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4788024" y="4149080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Любовь\Documents\методическая площадка\игры\лютики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16" b="96582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11873" r="11642" b="24107"/>
          <a:stretch/>
        </p:blipFill>
        <p:spPr bwMode="auto">
          <a:xfrm>
            <a:off x="2699792" y="5661248"/>
            <a:ext cx="1080120" cy="9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9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1" descr="полевых колокольчиков скачать бесплатно - Цветок Фиолетовый Обои - Весна  фиолетовый Кампанула PNG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686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307"/>
          <a:stretch/>
        </p:blipFill>
        <p:spPr bwMode="auto">
          <a:xfrm>
            <a:off x="3491880" y="4077072"/>
            <a:ext cx="648071" cy="13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4788024" y="4149080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9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Любовь\Documents\методическая площадка\игры\ландыш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6"/>
          <a:stretch/>
        </p:blipFill>
        <p:spPr bwMode="auto">
          <a:xfrm>
            <a:off x="4788024" y="4149080"/>
            <a:ext cx="720080" cy="1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8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C:\Users\Любовь\Documents\методическая площадка\игры\ромаш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792088" cy="10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6832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8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5_ a gyerekeknek (5) .png | Иллюстрации принцессы, Дисней рапунцель,  Принцессы дисн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709675" cy="325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547664" y="5085184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594928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5013176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5976" y="602128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281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84168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524328" y="5229200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Раскраски Клевер - распечатать в формате А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5556" l="23889" r="77778">
                        <a14:backgroundMark x1="37222" y1="30556" x2="37222" y2="30556"/>
                        <a14:backgroundMark x1="38333" y1="35000" x2="38333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r="21650" b="62799"/>
          <a:stretch/>
        </p:blipFill>
        <p:spPr bwMode="auto">
          <a:xfrm>
            <a:off x="6228184" y="5589240"/>
            <a:ext cx="13168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дуванчик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8132"/>
          <a:stretch/>
        </p:blipFill>
        <p:spPr bwMode="auto">
          <a:xfrm>
            <a:off x="7452320" y="4549822"/>
            <a:ext cx="1296144" cy="13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4572000" y="4941168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27584" y="5877272"/>
            <a:ext cx="1368152" cy="72008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Прекрасный Принц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389" y1="76593" x2="20556" y2="81228"/>
                        <a14:foregroundMark x1="25000" y1="83430" x2="25000" y2="88760"/>
                        <a14:foregroundMark x1="25000" y1="89108" x2="15278" y2="97335"/>
                        <a14:foregroundMark x1="15278" y1="97335" x2="19722" y2="98494"/>
                        <a14:foregroundMark x1="19722" y1="98494" x2="27500" y2="98146"/>
                        <a14:foregroundMark x1="27500" y1="98146" x2="34444" y2="93395"/>
                        <a14:foregroundMark x1="55833" y1="77289" x2="55833" y2="80533"/>
                        <a14:foregroundMark x1="56667" y1="80533" x2="68889" y2="88065"/>
                        <a14:foregroundMark x1="68889" y1="88065" x2="70556" y2="92352"/>
                        <a14:foregroundMark x1="73056" y1="92352" x2="80833" y2="95249"/>
                        <a14:foregroundMark x1="74722" y1="75782" x2="75833" y2="79027"/>
                        <a14:backgroundMark x1="2500" y1="31286" x2="2500" y2="31286"/>
                        <a14:backgroundMark x1="2500" y1="41020" x2="2500" y2="41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14718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12232" y="485056"/>
            <a:ext cx="2840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«Какого цветка не стало?»</a:t>
            </a:r>
            <a:endParaRPr lang="ru-RU" dirty="0"/>
          </a:p>
        </p:txBody>
      </p:sp>
      <p:pic>
        <p:nvPicPr>
          <p:cNvPr id="28" name="Picture 5" descr="C:\Users\Любовь\Documents\методическая площадка\игры\незабудки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100000" l="0" r="100000">
                        <a14:backgroundMark x1="11923" y1="26538" x2="11923" y2="26538"/>
                        <a14:backgroundMark x1="84231" y1="37308" x2="84231" y2="37308"/>
                        <a14:backgroundMark x1="85769" y1="23846" x2="85769" y2="23846"/>
                        <a14:backgroundMark x1="5000" y1="52308" x2="5000" y2="5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4"/>
          <a:stretch/>
        </p:blipFill>
        <p:spPr bwMode="auto">
          <a:xfrm>
            <a:off x="6228184" y="4581128"/>
            <a:ext cx="1080120" cy="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234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radugki</cp:lastModifiedBy>
  <cp:revision>27</cp:revision>
  <dcterms:created xsi:type="dcterms:W3CDTF">2021-01-24T09:01:35Z</dcterms:created>
  <dcterms:modified xsi:type="dcterms:W3CDTF">2022-04-19T02:54:20Z</dcterms:modified>
</cp:coreProperties>
</file>