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44824"/>
            <a:ext cx="86705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Лето</a:t>
            </a:r>
            <a:r>
              <a:rPr lang="ru-RU" dirty="0"/>
              <a:t>- самое короткое и долгожданное время года для детей и их родителей. Пока есть возможность, хочется успеть всё: вволю погулять, искупаться, покататься на велосипеде, и заняться другими увлекательными делами, на которые зимой никогда не хватает времени. А чтобы долгие каникулы не омрачились травмами и болезнями — достаточно соблюдать правила безопасности летом для детей: и взрослым, и, конечно, самим детям. Лето характеризуется нарастанием двигательной активности и увеличением физических возможностей ребёнка, которые, сочетаясь с повышенной любознательностью и стремлением к самостоятельности, нередко приводят к возникновению опасных ситуаций.</a:t>
            </a:r>
            <a:br>
              <a:rPr lang="ru-RU" dirty="0"/>
            </a:br>
            <a:r>
              <a:rPr lang="ru-RU" dirty="0"/>
              <a:t>Предупреждение детского травматизма – одна из самых актуальных проблем нашего времени. За жизнь и здоровье детей отвечают взрослые, и в первую очередь именно родители должны создать безопасные условия жизнедеятельности детей в летний период. Главное, что должны помнить родители – </a:t>
            </a:r>
            <a:r>
              <a:rPr lang="ru-RU" b="1" dirty="0">
                <a:solidFill>
                  <a:srgbClr val="FF0000"/>
                </a:solidFill>
              </a:rPr>
              <a:t>ни при каких обстоятельствах не оставлять ребёнка без </a:t>
            </a:r>
            <a:r>
              <a:rPr lang="ru-RU" b="1" dirty="0" smtClean="0">
                <a:solidFill>
                  <a:srgbClr val="FF0000"/>
                </a:solidFill>
              </a:rPr>
              <a:t>присмотра!</a:t>
            </a:r>
            <a:r>
              <a:rPr lang="ru-RU" dirty="0" smtClean="0"/>
              <a:t> </a:t>
            </a:r>
            <a:r>
              <a:rPr lang="ru-RU" dirty="0"/>
              <a:t>Необходимо выделить некоторые правила поведения, которые дети должны выполнять неукоснительно, так как от этого зависят их здоровье и безопасность.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7" t="26441" r="32938" b="28575"/>
          <a:stretch/>
        </p:blipFill>
        <p:spPr bwMode="auto">
          <a:xfrm>
            <a:off x="107504" y="84558"/>
            <a:ext cx="3333754" cy="178023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5" y="159285"/>
            <a:ext cx="52861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Консультация для родителей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                                         «О безопасности в летний период»</a:t>
            </a:r>
          </a:p>
          <a:p>
            <a:pPr algn="r"/>
            <a:r>
              <a:rPr lang="ru-RU" sz="1400" b="1" i="1" dirty="0" smtClean="0"/>
              <a:t>Подготовила воспитатель</a:t>
            </a:r>
          </a:p>
          <a:p>
            <a:pPr algn="r"/>
            <a:r>
              <a:rPr lang="ru-RU" sz="1400" b="1" i="1" dirty="0" smtClean="0"/>
              <a:t>Костевич Н.А.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847334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Экран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belyi</dc:creator>
  <cp:lastModifiedBy>belyiiv@yandex.ru</cp:lastModifiedBy>
  <cp:revision>1</cp:revision>
  <dcterms:created xsi:type="dcterms:W3CDTF">2023-05-15T12:21:36Z</dcterms:created>
  <dcterms:modified xsi:type="dcterms:W3CDTF">2023-05-15T12:36:54Z</dcterms:modified>
</cp:coreProperties>
</file>