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8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B177B-1036-4C7B-854E-B297CFE849D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ABB11-0C0B-4CF4-997D-1AA7EF06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7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9110" r="3838" b="9710"/>
          <a:stretch/>
        </p:blipFill>
        <p:spPr bwMode="auto">
          <a:xfrm>
            <a:off x="244721" y="1144468"/>
            <a:ext cx="6396292" cy="766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6952" y="141972"/>
            <a:ext cx="3649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Консультация для родителей</a:t>
            </a:r>
          </a:p>
          <a:p>
            <a:r>
              <a:rPr lang="ru-RU" sz="1600" b="1" dirty="0" smtClean="0"/>
              <a:t>«Что рассказать детям о войне?»</a:t>
            </a:r>
          </a:p>
          <a:p>
            <a:pPr algn="r"/>
            <a:r>
              <a:rPr lang="ru-RU" sz="1400" b="1" i="1" dirty="0" smtClean="0"/>
              <a:t>Подготовила воспитатель</a:t>
            </a:r>
          </a:p>
          <a:p>
            <a:pPr algn="r"/>
            <a:r>
              <a:rPr lang="ru-RU" sz="1400" b="1" i="1" dirty="0" smtClean="0"/>
              <a:t>Солдатова Н.В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02952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9620" r="3746" b="9775"/>
          <a:stretch/>
        </p:blipFill>
        <p:spPr bwMode="auto">
          <a:xfrm>
            <a:off x="152000" y="611560"/>
            <a:ext cx="6674398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0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9858" r="3778" b="9469"/>
          <a:stretch/>
        </p:blipFill>
        <p:spPr bwMode="auto">
          <a:xfrm>
            <a:off x="83626" y="611559"/>
            <a:ext cx="6741368" cy="786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5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9274" r="3672" b="9287"/>
          <a:stretch/>
        </p:blipFill>
        <p:spPr bwMode="auto">
          <a:xfrm>
            <a:off x="116631" y="467544"/>
            <a:ext cx="6659763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7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belyiiv@yandex.ru</cp:lastModifiedBy>
  <cp:revision>6</cp:revision>
  <dcterms:created xsi:type="dcterms:W3CDTF">2023-05-10T07:03:53Z</dcterms:created>
  <dcterms:modified xsi:type="dcterms:W3CDTF">2023-05-10T10:37:20Z</dcterms:modified>
</cp:coreProperties>
</file>