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23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86A5-7312-485A-9D09-30A0C71A8AD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B08A6-9F70-40A0-82FA-93B1377A6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6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7" t="40681" r="37876" b="19543"/>
          <a:stretch/>
        </p:blipFill>
        <p:spPr bwMode="auto">
          <a:xfrm>
            <a:off x="260648" y="229547"/>
            <a:ext cx="1755525" cy="149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2148" y="171645"/>
            <a:ext cx="39324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Консультация для родителей</a:t>
            </a:r>
          </a:p>
          <a:p>
            <a:r>
              <a:rPr lang="ru-RU" dirty="0" smtClean="0"/>
              <a:t> « Как приучить ребенка есть овощи,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фрукты»</a:t>
            </a:r>
          </a:p>
          <a:p>
            <a:pPr algn="r"/>
            <a:r>
              <a:rPr lang="ru-RU" dirty="0" smtClean="0"/>
              <a:t> </a:t>
            </a:r>
            <a:r>
              <a:rPr lang="ru-RU" b="1" i="1" dirty="0" smtClean="0"/>
              <a:t>Подготовила воспитатель </a:t>
            </a:r>
          </a:p>
          <a:p>
            <a:pPr algn="r"/>
            <a:r>
              <a:rPr lang="ru-RU" b="1" i="1" dirty="0" smtClean="0"/>
              <a:t>Солдатова .Н.В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7" t="63063" r="36382" b="15482"/>
          <a:stretch/>
        </p:blipFill>
        <p:spPr bwMode="auto">
          <a:xfrm>
            <a:off x="129816" y="2422869"/>
            <a:ext cx="6105985" cy="281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632" y="1760514"/>
            <a:ext cx="659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ваш ребёнок не любит овощи и фрукты, сегодня я хочу дать</a:t>
            </a:r>
          </a:p>
          <a:p>
            <a:r>
              <a:rPr lang="ru-RU" dirty="0" smtClean="0"/>
              <a:t> рекомендаций , как его приучить 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6" y="5794311"/>
            <a:ext cx="6101762" cy="28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42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25809"/>
            <a:ext cx="5904656" cy="320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0" t="36351" r="35754" b="36351"/>
          <a:stretch/>
        </p:blipFill>
        <p:spPr bwMode="auto">
          <a:xfrm>
            <a:off x="189654" y="3923928"/>
            <a:ext cx="6470819" cy="352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868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41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belyiiv@yandex.ru</cp:lastModifiedBy>
  <cp:revision>8</cp:revision>
  <dcterms:created xsi:type="dcterms:W3CDTF">2023-05-22T05:03:01Z</dcterms:created>
  <dcterms:modified xsi:type="dcterms:W3CDTF">2023-06-13T07:59:22Z</dcterms:modified>
</cp:coreProperties>
</file>