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0" r:id="rId2"/>
    <p:sldId id="258" r:id="rId3"/>
    <p:sldId id="267" r:id="rId4"/>
    <p:sldId id="270" r:id="rId5"/>
    <p:sldId id="259" r:id="rId6"/>
    <p:sldId id="268" r:id="rId7"/>
    <p:sldId id="261" r:id="rId8"/>
    <p:sldId id="256" r:id="rId9"/>
    <p:sldId id="266" r:id="rId10"/>
    <p:sldId id="265" r:id="rId11"/>
    <p:sldId id="269" r:id="rId12"/>
    <p:sldId id="257" r:id="rId13"/>
    <p:sldId id="264" r:id="rId14"/>
    <p:sldId id="272" r:id="rId15"/>
    <p:sldId id="273" r:id="rId16"/>
    <p:sldId id="271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82" autoAdjust="0"/>
    <p:restoredTop sz="94660"/>
  </p:normalViewPr>
  <p:slideViewPr>
    <p:cSldViewPr>
      <p:cViewPr varScale="1">
        <p:scale>
          <a:sx n="65" d="100"/>
          <a:sy n="65" d="100"/>
        </p:scale>
        <p:origin x="1308" y="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09.10.2023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09.10.2023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09.10.2023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09.10.2023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15616" y="2132856"/>
            <a:ext cx="727280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Дидактические игры </a:t>
            </a:r>
          </a:p>
          <a:p>
            <a:pPr algn="ctr"/>
            <a:r>
              <a:rPr lang="ru-RU" sz="2800" dirty="0" smtClean="0"/>
              <a:t>для коррекции нарушений слоговой структуры слов </a:t>
            </a:r>
          </a:p>
          <a:p>
            <a:pPr algn="ctr"/>
            <a:r>
              <a:rPr lang="ru-RU" sz="2800" dirty="0" smtClean="0"/>
              <a:t>у дошкольников с ТНР</a:t>
            </a:r>
            <a:endParaRPr lang="ru-RU" sz="28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83568" y="332656"/>
            <a:ext cx="827707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000" cap="none" spc="0" dirty="0" smtClean="0">
                <a:ln w="11430"/>
              </a:rPr>
              <a:t>Муниципальное бюджетное дошкольное образовательное учреждение</a:t>
            </a:r>
          </a:p>
          <a:p>
            <a:pPr algn="ctr"/>
            <a:r>
              <a:rPr lang="ru-RU" sz="2000" dirty="0" smtClean="0">
                <a:ln w="11430"/>
              </a:rPr>
              <a:t>города Иркутска детский сад «Сказка»</a:t>
            </a:r>
            <a:endParaRPr lang="ru-RU" sz="2000" cap="none" spc="0" dirty="0">
              <a:ln w="1143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63915" y="5301208"/>
            <a:ext cx="57342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b="1" i="1" dirty="0" smtClean="0"/>
              <a:t>учитель-логопед Огнева Любовь </a:t>
            </a:r>
            <a:r>
              <a:rPr lang="ru-RU" b="1" i="1" dirty="0" smtClean="0"/>
              <a:t>Васильевна</a:t>
            </a:r>
          </a:p>
          <a:p>
            <a:pPr algn="r"/>
            <a:r>
              <a:rPr lang="ru-RU" b="1" i="1" dirty="0"/>
              <a:t>в</a:t>
            </a:r>
            <a:r>
              <a:rPr lang="ru-RU" b="1" i="1" dirty="0" smtClean="0"/>
              <a:t>оспитатель Огнева Валентина Александровна</a:t>
            </a:r>
            <a:endParaRPr lang="ru-RU" b="1" i="1" dirty="0" smtClean="0"/>
          </a:p>
        </p:txBody>
      </p:sp>
    </p:spTree>
    <p:extLst>
      <p:ext uri="{BB962C8B-B14F-4D97-AF65-F5344CB8AC3E}">
        <p14:creationId xmlns:p14="http://schemas.microsoft.com/office/powerpoint/2010/main" val="849019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99858"/>
            <a:ext cx="5760640" cy="656950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8266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Любовь\Documents\методобъединение слоговвя\IMG_20220513_12205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" t="30968"/>
          <a:stretch/>
        </p:blipFill>
        <p:spPr bwMode="auto">
          <a:xfrm>
            <a:off x="13911" y="31689"/>
            <a:ext cx="6987719" cy="3685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Любовь\Documents\методобъединение слоговвя\IMG_20220513_12324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86" b="11183"/>
          <a:stretch/>
        </p:blipFill>
        <p:spPr bwMode="auto">
          <a:xfrm>
            <a:off x="1655168" y="3188203"/>
            <a:ext cx="7488832" cy="3639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0802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803" y="476671"/>
            <a:ext cx="4138181" cy="576064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032" y="476672"/>
            <a:ext cx="4379666" cy="576064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3056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54"/>
          <a:stretch/>
        </p:blipFill>
        <p:spPr bwMode="auto">
          <a:xfrm>
            <a:off x="4010604" y="3140968"/>
            <a:ext cx="4899249" cy="331236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48"/>
          <a:stretch/>
        </p:blipFill>
        <p:spPr bwMode="auto">
          <a:xfrm>
            <a:off x="179511" y="116632"/>
            <a:ext cx="4924963" cy="331236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4829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7" t="14300" r="5062" b="10101"/>
          <a:stretch/>
        </p:blipFill>
        <p:spPr>
          <a:xfrm>
            <a:off x="0" y="188640"/>
            <a:ext cx="9127014" cy="56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8744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9462"/>
            <a:ext cx="9130352" cy="5507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1415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2492896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sz="3600" dirty="0" smtClean="0"/>
              <a:t>Спасибо за внимание!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644876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501008"/>
            <a:ext cx="4228410" cy="2736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501008"/>
            <a:ext cx="4230153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4038418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60648"/>
            <a:ext cx="4070347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7319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Любовь\Documents\методобъединение слоговвя\IMG_20220512_11213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73" r="11891"/>
          <a:stretch/>
        </p:blipFill>
        <p:spPr bwMode="auto">
          <a:xfrm>
            <a:off x="3347864" y="3140967"/>
            <a:ext cx="5486440" cy="3662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5904656" cy="3610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1797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Любовь\Documents\методобъединение слоговвя\IMG_20220512_11095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67" r="7532"/>
          <a:stretch/>
        </p:blipFill>
        <p:spPr bwMode="auto">
          <a:xfrm>
            <a:off x="5267" y="0"/>
            <a:ext cx="91387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5807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8" y="404813"/>
            <a:ext cx="8810625" cy="6048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9392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Любовь\Documents\методобъединение слоговвя\IMG_20220511_11123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13" b="34194"/>
          <a:stretch/>
        </p:blipFill>
        <p:spPr bwMode="auto">
          <a:xfrm>
            <a:off x="323528" y="260648"/>
            <a:ext cx="8288440" cy="2128036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Любовь\Documents\методобъединение слоговвя\IMG_20220511_11095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59" t="28817" r="13022" b="28675"/>
          <a:stretch/>
        </p:blipFill>
        <p:spPr bwMode="auto">
          <a:xfrm>
            <a:off x="4504004" y="2636912"/>
            <a:ext cx="4075348" cy="3672408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Любовь\Documents\методобъединение слоговвя\IMG_20220511_11094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7" t="25377" r="13022" b="30912"/>
          <a:stretch/>
        </p:blipFill>
        <p:spPr bwMode="auto">
          <a:xfrm>
            <a:off x="251519" y="2738136"/>
            <a:ext cx="4853939" cy="3787208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0121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5184576" cy="361280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284984"/>
            <a:ext cx="5034561" cy="3380036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3701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Любовь\Documents\методобъединение слоговвя\IMG_20220511_1105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4422716" cy="3600400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Любовь\Documents\методобъединение слоговвя\IMG_20220511_11024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4" t="2151" r="17383"/>
          <a:stretch/>
        </p:blipFill>
        <p:spPr bwMode="auto">
          <a:xfrm>
            <a:off x="3491880" y="1988840"/>
            <a:ext cx="5443117" cy="4653136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4745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Любовь\Documents\методобъединение слоговвя\IMG_20220511_1107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65" t="25806" r="11730" b="27742"/>
          <a:stretch/>
        </p:blipFill>
        <p:spPr bwMode="auto">
          <a:xfrm>
            <a:off x="3410404" y="3068960"/>
            <a:ext cx="5733596" cy="3425290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Любовь\Documents\методобъединение слоговвя\IMG_20220511_11071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57" t="25376" r="9308" b="23011"/>
          <a:stretch/>
        </p:blipFill>
        <p:spPr bwMode="auto">
          <a:xfrm>
            <a:off x="323528" y="260648"/>
            <a:ext cx="5865573" cy="3384376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6624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440</TotalTime>
  <Words>36</Words>
  <Application>Microsoft Office PowerPoint</Application>
  <PresentationFormat>Экран (4:3)</PresentationFormat>
  <Paragraphs>8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9" baseType="lpstr">
      <vt:lpstr>Georgia</vt:lpstr>
      <vt:lpstr>Trebuchet MS</vt:lpstr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Любовь</dc:creator>
  <cp:lastModifiedBy>Александр Огнев</cp:lastModifiedBy>
  <cp:revision>23</cp:revision>
  <dcterms:created xsi:type="dcterms:W3CDTF">2022-04-17T03:57:45Z</dcterms:created>
  <dcterms:modified xsi:type="dcterms:W3CDTF">2023-10-09T13:51:51Z</dcterms:modified>
</cp:coreProperties>
</file>