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9" r:id="rId3"/>
    <p:sldId id="260" r:id="rId4"/>
    <p:sldId id="261" r:id="rId5"/>
    <p:sldId id="257" r:id="rId6"/>
    <p:sldId id="258" r:id="rId7"/>
    <p:sldId id="259" r:id="rId8"/>
    <p:sldId id="265"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5" d="100"/>
          <a:sy n="105" d="100"/>
        </p:scale>
        <p:origin x="14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848E4A-98A6-4751-90E6-AC350B01E72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7D1192F-3BAF-4BB6-8539-71F2CA9C38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6FC4554-5FFA-4832-A9C9-CB6981F3B38F}"/>
              </a:ext>
            </a:extLst>
          </p:cNvPr>
          <p:cNvSpPr>
            <a:spLocks noGrp="1"/>
          </p:cNvSpPr>
          <p:nvPr>
            <p:ph type="dt" sz="half" idx="10"/>
          </p:nvPr>
        </p:nvSpPr>
        <p:spPr/>
        <p:txBody>
          <a:bodyPr/>
          <a:lstStyle/>
          <a:p>
            <a:fld id="{C3BBE434-AE8C-4524-B7D3-6CB75B4BC360}" type="datetimeFigureOut">
              <a:rPr lang="ru-RU" smtClean="0"/>
              <a:t>14.04.2022</a:t>
            </a:fld>
            <a:endParaRPr lang="ru-RU"/>
          </a:p>
        </p:txBody>
      </p:sp>
      <p:sp>
        <p:nvSpPr>
          <p:cNvPr id="5" name="Нижний колонтитул 4">
            <a:extLst>
              <a:ext uri="{FF2B5EF4-FFF2-40B4-BE49-F238E27FC236}">
                <a16:creationId xmlns:a16="http://schemas.microsoft.com/office/drawing/2014/main" id="{8C313947-8509-4721-9877-7C1AE013A78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DD8A671-6E9C-41F0-9BAB-4B3DC01BBDD3}"/>
              </a:ext>
            </a:extLst>
          </p:cNvPr>
          <p:cNvSpPr>
            <a:spLocks noGrp="1"/>
          </p:cNvSpPr>
          <p:nvPr>
            <p:ph type="sldNum" sz="quarter" idx="12"/>
          </p:nvPr>
        </p:nvSpPr>
        <p:spPr/>
        <p:txBody>
          <a:bodyPr/>
          <a:lstStyle/>
          <a:p>
            <a:fld id="{B9938F8A-4F42-4DCC-B202-395A4A644848}" type="slidenum">
              <a:rPr lang="ru-RU" smtClean="0"/>
              <a:t>‹#›</a:t>
            </a:fld>
            <a:endParaRPr lang="ru-RU"/>
          </a:p>
        </p:txBody>
      </p:sp>
    </p:spTree>
    <p:extLst>
      <p:ext uri="{BB962C8B-B14F-4D97-AF65-F5344CB8AC3E}">
        <p14:creationId xmlns:p14="http://schemas.microsoft.com/office/powerpoint/2010/main" val="1070522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75AFE6-124E-4A5F-99C7-85AE47DBF58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2A0CADC-ACBA-4D47-8C17-0D2936EF996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9903A1E-5AFA-4108-8DE4-E0B9587D5E98}"/>
              </a:ext>
            </a:extLst>
          </p:cNvPr>
          <p:cNvSpPr>
            <a:spLocks noGrp="1"/>
          </p:cNvSpPr>
          <p:nvPr>
            <p:ph type="dt" sz="half" idx="10"/>
          </p:nvPr>
        </p:nvSpPr>
        <p:spPr/>
        <p:txBody>
          <a:bodyPr/>
          <a:lstStyle/>
          <a:p>
            <a:fld id="{C3BBE434-AE8C-4524-B7D3-6CB75B4BC360}" type="datetimeFigureOut">
              <a:rPr lang="ru-RU" smtClean="0"/>
              <a:t>14.04.2022</a:t>
            </a:fld>
            <a:endParaRPr lang="ru-RU"/>
          </a:p>
        </p:txBody>
      </p:sp>
      <p:sp>
        <p:nvSpPr>
          <p:cNvPr id="5" name="Нижний колонтитул 4">
            <a:extLst>
              <a:ext uri="{FF2B5EF4-FFF2-40B4-BE49-F238E27FC236}">
                <a16:creationId xmlns:a16="http://schemas.microsoft.com/office/drawing/2014/main" id="{63B9396D-4EF2-492E-8287-2B428B97586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6F5236E-144C-4168-8021-3B8C547F8309}"/>
              </a:ext>
            </a:extLst>
          </p:cNvPr>
          <p:cNvSpPr>
            <a:spLocks noGrp="1"/>
          </p:cNvSpPr>
          <p:nvPr>
            <p:ph type="sldNum" sz="quarter" idx="12"/>
          </p:nvPr>
        </p:nvSpPr>
        <p:spPr/>
        <p:txBody>
          <a:bodyPr/>
          <a:lstStyle/>
          <a:p>
            <a:fld id="{B9938F8A-4F42-4DCC-B202-395A4A644848}" type="slidenum">
              <a:rPr lang="ru-RU" smtClean="0"/>
              <a:t>‹#›</a:t>
            </a:fld>
            <a:endParaRPr lang="ru-RU"/>
          </a:p>
        </p:txBody>
      </p:sp>
    </p:spTree>
    <p:extLst>
      <p:ext uri="{BB962C8B-B14F-4D97-AF65-F5344CB8AC3E}">
        <p14:creationId xmlns:p14="http://schemas.microsoft.com/office/powerpoint/2010/main" val="4195980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11DB564-5AB1-4608-93F5-60E6283F5899}"/>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529B9FB-F74D-4BB1-9EC6-EC0BBE3462C6}"/>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059A4E2-6069-492C-8002-89B74CC9BA2B}"/>
              </a:ext>
            </a:extLst>
          </p:cNvPr>
          <p:cNvSpPr>
            <a:spLocks noGrp="1"/>
          </p:cNvSpPr>
          <p:nvPr>
            <p:ph type="dt" sz="half" idx="10"/>
          </p:nvPr>
        </p:nvSpPr>
        <p:spPr/>
        <p:txBody>
          <a:bodyPr/>
          <a:lstStyle/>
          <a:p>
            <a:fld id="{C3BBE434-AE8C-4524-B7D3-6CB75B4BC360}" type="datetimeFigureOut">
              <a:rPr lang="ru-RU" smtClean="0"/>
              <a:t>14.04.2022</a:t>
            </a:fld>
            <a:endParaRPr lang="ru-RU"/>
          </a:p>
        </p:txBody>
      </p:sp>
      <p:sp>
        <p:nvSpPr>
          <p:cNvPr id="5" name="Нижний колонтитул 4">
            <a:extLst>
              <a:ext uri="{FF2B5EF4-FFF2-40B4-BE49-F238E27FC236}">
                <a16:creationId xmlns:a16="http://schemas.microsoft.com/office/drawing/2014/main" id="{2B484936-1CB1-4ABF-8E36-3AB3D0E4B25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3181834-903A-49B2-9C3A-063ACA2283A7}"/>
              </a:ext>
            </a:extLst>
          </p:cNvPr>
          <p:cNvSpPr>
            <a:spLocks noGrp="1"/>
          </p:cNvSpPr>
          <p:nvPr>
            <p:ph type="sldNum" sz="quarter" idx="12"/>
          </p:nvPr>
        </p:nvSpPr>
        <p:spPr/>
        <p:txBody>
          <a:bodyPr/>
          <a:lstStyle/>
          <a:p>
            <a:fld id="{B9938F8A-4F42-4DCC-B202-395A4A644848}" type="slidenum">
              <a:rPr lang="ru-RU" smtClean="0"/>
              <a:t>‹#›</a:t>
            </a:fld>
            <a:endParaRPr lang="ru-RU"/>
          </a:p>
        </p:txBody>
      </p:sp>
    </p:spTree>
    <p:extLst>
      <p:ext uri="{BB962C8B-B14F-4D97-AF65-F5344CB8AC3E}">
        <p14:creationId xmlns:p14="http://schemas.microsoft.com/office/powerpoint/2010/main" val="112235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9C8B8E-3C2F-4BFC-9D99-660B0295927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E418972-0726-45E1-A08F-4F33D7796CD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71C3777-5696-4B9F-B950-FE56C409993B}"/>
              </a:ext>
            </a:extLst>
          </p:cNvPr>
          <p:cNvSpPr>
            <a:spLocks noGrp="1"/>
          </p:cNvSpPr>
          <p:nvPr>
            <p:ph type="dt" sz="half" idx="10"/>
          </p:nvPr>
        </p:nvSpPr>
        <p:spPr/>
        <p:txBody>
          <a:bodyPr/>
          <a:lstStyle/>
          <a:p>
            <a:fld id="{C3BBE434-AE8C-4524-B7D3-6CB75B4BC360}" type="datetimeFigureOut">
              <a:rPr lang="ru-RU" smtClean="0"/>
              <a:t>14.04.2022</a:t>
            </a:fld>
            <a:endParaRPr lang="ru-RU"/>
          </a:p>
        </p:txBody>
      </p:sp>
      <p:sp>
        <p:nvSpPr>
          <p:cNvPr id="5" name="Нижний колонтитул 4">
            <a:extLst>
              <a:ext uri="{FF2B5EF4-FFF2-40B4-BE49-F238E27FC236}">
                <a16:creationId xmlns:a16="http://schemas.microsoft.com/office/drawing/2014/main" id="{2B9416A7-9048-4085-90D4-4AEEEAA49CC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1986A8E-161A-47A9-80F7-56F094736A05}"/>
              </a:ext>
            </a:extLst>
          </p:cNvPr>
          <p:cNvSpPr>
            <a:spLocks noGrp="1"/>
          </p:cNvSpPr>
          <p:nvPr>
            <p:ph type="sldNum" sz="quarter" idx="12"/>
          </p:nvPr>
        </p:nvSpPr>
        <p:spPr/>
        <p:txBody>
          <a:bodyPr/>
          <a:lstStyle/>
          <a:p>
            <a:fld id="{B9938F8A-4F42-4DCC-B202-395A4A644848}" type="slidenum">
              <a:rPr lang="ru-RU" smtClean="0"/>
              <a:t>‹#›</a:t>
            </a:fld>
            <a:endParaRPr lang="ru-RU"/>
          </a:p>
        </p:txBody>
      </p:sp>
    </p:spTree>
    <p:extLst>
      <p:ext uri="{BB962C8B-B14F-4D97-AF65-F5344CB8AC3E}">
        <p14:creationId xmlns:p14="http://schemas.microsoft.com/office/powerpoint/2010/main" val="3555292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A11AE9-CC00-4F9F-A77F-C8A9CF0D020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24884A7-4116-4C15-8122-D0F0C30123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4744EDB-71D7-407E-BBA6-1F669369A284}"/>
              </a:ext>
            </a:extLst>
          </p:cNvPr>
          <p:cNvSpPr>
            <a:spLocks noGrp="1"/>
          </p:cNvSpPr>
          <p:nvPr>
            <p:ph type="dt" sz="half" idx="10"/>
          </p:nvPr>
        </p:nvSpPr>
        <p:spPr/>
        <p:txBody>
          <a:bodyPr/>
          <a:lstStyle/>
          <a:p>
            <a:fld id="{C3BBE434-AE8C-4524-B7D3-6CB75B4BC360}" type="datetimeFigureOut">
              <a:rPr lang="ru-RU" smtClean="0"/>
              <a:t>14.04.2022</a:t>
            </a:fld>
            <a:endParaRPr lang="ru-RU"/>
          </a:p>
        </p:txBody>
      </p:sp>
      <p:sp>
        <p:nvSpPr>
          <p:cNvPr id="5" name="Нижний колонтитул 4">
            <a:extLst>
              <a:ext uri="{FF2B5EF4-FFF2-40B4-BE49-F238E27FC236}">
                <a16:creationId xmlns:a16="http://schemas.microsoft.com/office/drawing/2014/main" id="{6D284312-BCFA-4F1B-8E88-81AFC09F2E7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BCF91B8-991D-4E43-A860-BA0F9DB79EF2}"/>
              </a:ext>
            </a:extLst>
          </p:cNvPr>
          <p:cNvSpPr>
            <a:spLocks noGrp="1"/>
          </p:cNvSpPr>
          <p:nvPr>
            <p:ph type="sldNum" sz="quarter" idx="12"/>
          </p:nvPr>
        </p:nvSpPr>
        <p:spPr/>
        <p:txBody>
          <a:bodyPr/>
          <a:lstStyle/>
          <a:p>
            <a:fld id="{B9938F8A-4F42-4DCC-B202-395A4A644848}" type="slidenum">
              <a:rPr lang="ru-RU" smtClean="0"/>
              <a:t>‹#›</a:t>
            </a:fld>
            <a:endParaRPr lang="ru-RU"/>
          </a:p>
        </p:txBody>
      </p:sp>
    </p:spTree>
    <p:extLst>
      <p:ext uri="{BB962C8B-B14F-4D97-AF65-F5344CB8AC3E}">
        <p14:creationId xmlns:p14="http://schemas.microsoft.com/office/powerpoint/2010/main" val="3322330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EBF16A-5298-4267-B4D9-327A6F8A7EA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932D180-8C40-4D53-BA3E-C7915DA8520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E7B57B1C-870F-4100-994D-95E146CB557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C385298-A2D1-48F0-A3FD-19DCE483EB9D}"/>
              </a:ext>
            </a:extLst>
          </p:cNvPr>
          <p:cNvSpPr>
            <a:spLocks noGrp="1"/>
          </p:cNvSpPr>
          <p:nvPr>
            <p:ph type="dt" sz="half" idx="10"/>
          </p:nvPr>
        </p:nvSpPr>
        <p:spPr/>
        <p:txBody>
          <a:bodyPr/>
          <a:lstStyle/>
          <a:p>
            <a:fld id="{C3BBE434-AE8C-4524-B7D3-6CB75B4BC360}" type="datetimeFigureOut">
              <a:rPr lang="ru-RU" smtClean="0"/>
              <a:t>14.04.2022</a:t>
            </a:fld>
            <a:endParaRPr lang="ru-RU"/>
          </a:p>
        </p:txBody>
      </p:sp>
      <p:sp>
        <p:nvSpPr>
          <p:cNvPr id="6" name="Нижний колонтитул 5">
            <a:extLst>
              <a:ext uri="{FF2B5EF4-FFF2-40B4-BE49-F238E27FC236}">
                <a16:creationId xmlns:a16="http://schemas.microsoft.com/office/drawing/2014/main" id="{4F4785DD-2F0D-4C35-9CD0-C133672FA2B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3ABA8EA-D1B1-4D0D-8039-092DB3F187EE}"/>
              </a:ext>
            </a:extLst>
          </p:cNvPr>
          <p:cNvSpPr>
            <a:spLocks noGrp="1"/>
          </p:cNvSpPr>
          <p:nvPr>
            <p:ph type="sldNum" sz="quarter" idx="12"/>
          </p:nvPr>
        </p:nvSpPr>
        <p:spPr/>
        <p:txBody>
          <a:bodyPr/>
          <a:lstStyle/>
          <a:p>
            <a:fld id="{B9938F8A-4F42-4DCC-B202-395A4A644848}" type="slidenum">
              <a:rPr lang="ru-RU" smtClean="0"/>
              <a:t>‹#›</a:t>
            </a:fld>
            <a:endParaRPr lang="ru-RU"/>
          </a:p>
        </p:txBody>
      </p:sp>
    </p:spTree>
    <p:extLst>
      <p:ext uri="{BB962C8B-B14F-4D97-AF65-F5344CB8AC3E}">
        <p14:creationId xmlns:p14="http://schemas.microsoft.com/office/powerpoint/2010/main" val="3535676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52EBED-032A-487D-9351-07F83ED30C3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9E8C73C8-F636-43E2-9BBB-94C96C7A5A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49C4BFB-A886-4ECA-AAEE-4B4C38040D7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523073F6-B06F-4119-B74C-0AC9A2FCB4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63A4D2F-BDAE-4269-8478-1FDD5929FD7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46106F1-F197-48C3-B4C1-4C6CD036F9C9}"/>
              </a:ext>
            </a:extLst>
          </p:cNvPr>
          <p:cNvSpPr>
            <a:spLocks noGrp="1"/>
          </p:cNvSpPr>
          <p:nvPr>
            <p:ph type="dt" sz="half" idx="10"/>
          </p:nvPr>
        </p:nvSpPr>
        <p:spPr/>
        <p:txBody>
          <a:bodyPr/>
          <a:lstStyle/>
          <a:p>
            <a:fld id="{C3BBE434-AE8C-4524-B7D3-6CB75B4BC360}" type="datetimeFigureOut">
              <a:rPr lang="ru-RU" smtClean="0"/>
              <a:t>14.04.2022</a:t>
            </a:fld>
            <a:endParaRPr lang="ru-RU"/>
          </a:p>
        </p:txBody>
      </p:sp>
      <p:sp>
        <p:nvSpPr>
          <p:cNvPr id="8" name="Нижний колонтитул 7">
            <a:extLst>
              <a:ext uri="{FF2B5EF4-FFF2-40B4-BE49-F238E27FC236}">
                <a16:creationId xmlns:a16="http://schemas.microsoft.com/office/drawing/2014/main" id="{FEE09736-6721-4ABD-BD3D-78DC56E94AC4}"/>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0D382C4-16B0-46E5-B779-0BD820BE9B45}"/>
              </a:ext>
            </a:extLst>
          </p:cNvPr>
          <p:cNvSpPr>
            <a:spLocks noGrp="1"/>
          </p:cNvSpPr>
          <p:nvPr>
            <p:ph type="sldNum" sz="quarter" idx="12"/>
          </p:nvPr>
        </p:nvSpPr>
        <p:spPr/>
        <p:txBody>
          <a:bodyPr/>
          <a:lstStyle/>
          <a:p>
            <a:fld id="{B9938F8A-4F42-4DCC-B202-395A4A644848}" type="slidenum">
              <a:rPr lang="ru-RU" smtClean="0"/>
              <a:t>‹#›</a:t>
            </a:fld>
            <a:endParaRPr lang="ru-RU"/>
          </a:p>
        </p:txBody>
      </p:sp>
    </p:spTree>
    <p:extLst>
      <p:ext uri="{BB962C8B-B14F-4D97-AF65-F5344CB8AC3E}">
        <p14:creationId xmlns:p14="http://schemas.microsoft.com/office/powerpoint/2010/main" val="111057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566D02-45FB-4D1C-8263-01EBA4E5F98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1AA0638-0D61-45C5-B9D5-16792B891D0B}"/>
              </a:ext>
            </a:extLst>
          </p:cNvPr>
          <p:cNvSpPr>
            <a:spLocks noGrp="1"/>
          </p:cNvSpPr>
          <p:nvPr>
            <p:ph type="dt" sz="half" idx="10"/>
          </p:nvPr>
        </p:nvSpPr>
        <p:spPr/>
        <p:txBody>
          <a:bodyPr/>
          <a:lstStyle/>
          <a:p>
            <a:fld id="{C3BBE434-AE8C-4524-B7D3-6CB75B4BC360}" type="datetimeFigureOut">
              <a:rPr lang="ru-RU" smtClean="0"/>
              <a:t>14.04.2022</a:t>
            </a:fld>
            <a:endParaRPr lang="ru-RU"/>
          </a:p>
        </p:txBody>
      </p:sp>
      <p:sp>
        <p:nvSpPr>
          <p:cNvPr id="4" name="Нижний колонтитул 3">
            <a:extLst>
              <a:ext uri="{FF2B5EF4-FFF2-40B4-BE49-F238E27FC236}">
                <a16:creationId xmlns:a16="http://schemas.microsoft.com/office/drawing/2014/main" id="{335FD439-8CBB-48A2-84F9-288CD5238B5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4BCCA009-E1A4-4134-AE1B-A10579C341A7}"/>
              </a:ext>
            </a:extLst>
          </p:cNvPr>
          <p:cNvSpPr>
            <a:spLocks noGrp="1"/>
          </p:cNvSpPr>
          <p:nvPr>
            <p:ph type="sldNum" sz="quarter" idx="12"/>
          </p:nvPr>
        </p:nvSpPr>
        <p:spPr/>
        <p:txBody>
          <a:bodyPr/>
          <a:lstStyle/>
          <a:p>
            <a:fld id="{B9938F8A-4F42-4DCC-B202-395A4A644848}" type="slidenum">
              <a:rPr lang="ru-RU" smtClean="0"/>
              <a:t>‹#›</a:t>
            </a:fld>
            <a:endParaRPr lang="ru-RU"/>
          </a:p>
        </p:txBody>
      </p:sp>
    </p:spTree>
    <p:extLst>
      <p:ext uri="{BB962C8B-B14F-4D97-AF65-F5344CB8AC3E}">
        <p14:creationId xmlns:p14="http://schemas.microsoft.com/office/powerpoint/2010/main" val="13175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16343EC-2519-4AAC-AE8F-2F96420CC582}"/>
              </a:ext>
            </a:extLst>
          </p:cNvPr>
          <p:cNvSpPr>
            <a:spLocks noGrp="1"/>
          </p:cNvSpPr>
          <p:nvPr>
            <p:ph type="dt" sz="half" idx="10"/>
          </p:nvPr>
        </p:nvSpPr>
        <p:spPr/>
        <p:txBody>
          <a:bodyPr/>
          <a:lstStyle/>
          <a:p>
            <a:fld id="{C3BBE434-AE8C-4524-B7D3-6CB75B4BC360}" type="datetimeFigureOut">
              <a:rPr lang="ru-RU" smtClean="0"/>
              <a:t>14.04.2022</a:t>
            </a:fld>
            <a:endParaRPr lang="ru-RU"/>
          </a:p>
        </p:txBody>
      </p:sp>
      <p:sp>
        <p:nvSpPr>
          <p:cNvPr id="3" name="Нижний колонтитул 2">
            <a:extLst>
              <a:ext uri="{FF2B5EF4-FFF2-40B4-BE49-F238E27FC236}">
                <a16:creationId xmlns:a16="http://schemas.microsoft.com/office/drawing/2014/main" id="{4ABCA65D-3962-4DE5-AF9A-5FA2975BD8D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69B88CAB-A14F-41BB-8270-04F1466C86D3}"/>
              </a:ext>
            </a:extLst>
          </p:cNvPr>
          <p:cNvSpPr>
            <a:spLocks noGrp="1"/>
          </p:cNvSpPr>
          <p:nvPr>
            <p:ph type="sldNum" sz="quarter" idx="12"/>
          </p:nvPr>
        </p:nvSpPr>
        <p:spPr/>
        <p:txBody>
          <a:bodyPr/>
          <a:lstStyle/>
          <a:p>
            <a:fld id="{B9938F8A-4F42-4DCC-B202-395A4A644848}" type="slidenum">
              <a:rPr lang="ru-RU" smtClean="0"/>
              <a:t>‹#›</a:t>
            </a:fld>
            <a:endParaRPr lang="ru-RU"/>
          </a:p>
        </p:txBody>
      </p:sp>
    </p:spTree>
    <p:extLst>
      <p:ext uri="{BB962C8B-B14F-4D97-AF65-F5344CB8AC3E}">
        <p14:creationId xmlns:p14="http://schemas.microsoft.com/office/powerpoint/2010/main" val="2407605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669B93-35C3-4A44-ADE8-3E6DB3B189C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5476035-CAA8-40A4-A620-1B2B389513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AB2107A-08F6-4BB2-A848-E522D3DCF9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39BB2BE-C561-49E3-A2E3-239FCA7B2678}"/>
              </a:ext>
            </a:extLst>
          </p:cNvPr>
          <p:cNvSpPr>
            <a:spLocks noGrp="1"/>
          </p:cNvSpPr>
          <p:nvPr>
            <p:ph type="dt" sz="half" idx="10"/>
          </p:nvPr>
        </p:nvSpPr>
        <p:spPr/>
        <p:txBody>
          <a:bodyPr/>
          <a:lstStyle/>
          <a:p>
            <a:fld id="{C3BBE434-AE8C-4524-B7D3-6CB75B4BC360}" type="datetimeFigureOut">
              <a:rPr lang="ru-RU" smtClean="0"/>
              <a:t>14.04.2022</a:t>
            </a:fld>
            <a:endParaRPr lang="ru-RU"/>
          </a:p>
        </p:txBody>
      </p:sp>
      <p:sp>
        <p:nvSpPr>
          <p:cNvPr id="6" name="Нижний колонтитул 5">
            <a:extLst>
              <a:ext uri="{FF2B5EF4-FFF2-40B4-BE49-F238E27FC236}">
                <a16:creationId xmlns:a16="http://schemas.microsoft.com/office/drawing/2014/main" id="{6D742BDB-E4C4-4260-95FF-DB315139C86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4D87EAA-4A71-4D0E-9180-8F002F0E5326}"/>
              </a:ext>
            </a:extLst>
          </p:cNvPr>
          <p:cNvSpPr>
            <a:spLocks noGrp="1"/>
          </p:cNvSpPr>
          <p:nvPr>
            <p:ph type="sldNum" sz="quarter" idx="12"/>
          </p:nvPr>
        </p:nvSpPr>
        <p:spPr/>
        <p:txBody>
          <a:bodyPr/>
          <a:lstStyle/>
          <a:p>
            <a:fld id="{B9938F8A-4F42-4DCC-B202-395A4A644848}" type="slidenum">
              <a:rPr lang="ru-RU" smtClean="0"/>
              <a:t>‹#›</a:t>
            </a:fld>
            <a:endParaRPr lang="ru-RU"/>
          </a:p>
        </p:txBody>
      </p:sp>
    </p:spTree>
    <p:extLst>
      <p:ext uri="{BB962C8B-B14F-4D97-AF65-F5344CB8AC3E}">
        <p14:creationId xmlns:p14="http://schemas.microsoft.com/office/powerpoint/2010/main" val="410590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53C3F7-121A-4B5A-9900-122E51A1741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5F94C43-BCC5-4C47-8B2F-DB576BD9D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6DB009AA-B130-4A85-9439-45DBEE9EA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BECA443-55C9-4F95-AE90-45E72C76811D}"/>
              </a:ext>
            </a:extLst>
          </p:cNvPr>
          <p:cNvSpPr>
            <a:spLocks noGrp="1"/>
          </p:cNvSpPr>
          <p:nvPr>
            <p:ph type="dt" sz="half" idx="10"/>
          </p:nvPr>
        </p:nvSpPr>
        <p:spPr/>
        <p:txBody>
          <a:bodyPr/>
          <a:lstStyle/>
          <a:p>
            <a:fld id="{C3BBE434-AE8C-4524-B7D3-6CB75B4BC360}" type="datetimeFigureOut">
              <a:rPr lang="ru-RU" smtClean="0"/>
              <a:t>14.04.2022</a:t>
            </a:fld>
            <a:endParaRPr lang="ru-RU"/>
          </a:p>
        </p:txBody>
      </p:sp>
      <p:sp>
        <p:nvSpPr>
          <p:cNvPr id="6" name="Нижний колонтитул 5">
            <a:extLst>
              <a:ext uri="{FF2B5EF4-FFF2-40B4-BE49-F238E27FC236}">
                <a16:creationId xmlns:a16="http://schemas.microsoft.com/office/drawing/2014/main" id="{AC015639-D610-4DEC-8B22-0D648BC7CB7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0F25BD3-A195-4E8E-A627-06BB36E69214}"/>
              </a:ext>
            </a:extLst>
          </p:cNvPr>
          <p:cNvSpPr>
            <a:spLocks noGrp="1"/>
          </p:cNvSpPr>
          <p:nvPr>
            <p:ph type="sldNum" sz="quarter" idx="12"/>
          </p:nvPr>
        </p:nvSpPr>
        <p:spPr/>
        <p:txBody>
          <a:bodyPr/>
          <a:lstStyle/>
          <a:p>
            <a:fld id="{B9938F8A-4F42-4DCC-B202-395A4A644848}" type="slidenum">
              <a:rPr lang="ru-RU" smtClean="0"/>
              <a:t>‹#›</a:t>
            </a:fld>
            <a:endParaRPr lang="ru-RU"/>
          </a:p>
        </p:txBody>
      </p:sp>
    </p:spTree>
    <p:extLst>
      <p:ext uri="{BB962C8B-B14F-4D97-AF65-F5344CB8AC3E}">
        <p14:creationId xmlns:p14="http://schemas.microsoft.com/office/powerpoint/2010/main" val="1807293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74000">
              <a:schemeClr val="accent6">
                <a:lumMod val="20000"/>
                <a:lumOff val="80000"/>
              </a:schemeClr>
            </a:gs>
            <a:gs pos="83000">
              <a:schemeClr val="accent6">
                <a:lumMod val="20000"/>
                <a:lumOff val="8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3C3C46-A33C-417A-849B-D5304A0ADA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58D42143-36A0-44A8-B105-96548E5BA3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C66E4F3-3606-4680-91DE-227CCAE311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BBE434-AE8C-4524-B7D3-6CB75B4BC360}" type="datetimeFigureOut">
              <a:rPr lang="ru-RU" smtClean="0"/>
              <a:t>14.04.2022</a:t>
            </a:fld>
            <a:endParaRPr lang="ru-RU"/>
          </a:p>
        </p:txBody>
      </p:sp>
      <p:sp>
        <p:nvSpPr>
          <p:cNvPr id="5" name="Нижний колонтитул 4">
            <a:extLst>
              <a:ext uri="{FF2B5EF4-FFF2-40B4-BE49-F238E27FC236}">
                <a16:creationId xmlns:a16="http://schemas.microsoft.com/office/drawing/2014/main" id="{2D50F38C-6B1D-4238-A4CD-4FC1C2B6D7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5B0B540E-9FBF-4D00-8588-ADB2A84899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38F8A-4F42-4DCC-B202-395A4A644848}" type="slidenum">
              <a:rPr lang="ru-RU" smtClean="0"/>
              <a:t>‹#›</a:t>
            </a:fld>
            <a:endParaRPr lang="ru-RU"/>
          </a:p>
        </p:txBody>
      </p:sp>
    </p:spTree>
    <p:extLst>
      <p:ext uri="{BB962C8B-B14F-4D97-AF65-F5344CB8AC3E}">
        <p14:creationId xmlns:p14="http://schemas.microsoft.com/office/powerpoint/2010/main" val="953705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5.wdp"/><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6.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7.wdp"/></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3822" y="1412776"/>
            <a:ext cx="8116533" cy="2831544"/>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ru-RU" sz="4400" b="1"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ru-RU" sz="6000" b="1" spc="50" dirty="0">
                <a:ln w="9525" cmpd="sng">
                  <a:solidFill>
                    <a:schemeClr val="accent1"/>
                  </a:solidFill>
                  <a:prstDash val="solid"/>
                </a:ln>
                <a:solidFill>
                  <a:schemeClr val="accent5">
                    <a:lumMod val="75000"/>
                  </a:schemeClr>
                </a:solidFill>
                <a:effectLst>
                  <a:glow rad="139700">
                    <a:schemeClr val="accent6">
                      <a:satMod val="175000"/>
                      <a:alpha val="40000"/>
                    </a:schemeClr>
                  </a:glow>
                </a:effectLst>
              </a:rPr>
              <a:t>Игра: </a:t>
            </a:r>
          </a:p>
          <a:p>
            <a:pPr algn="ctr"/>
            <a:r>
              <a:rPr lang="ru-RU" sz="6000" b="1" spc="50" dirty="0">
                <a:ln w="9525" cmpd="sng">
                  <a:solidFill>
                    <a:schemeClr val="accent1"/>
                  </a:solidFill>
                  <a:prstDash val="solid"/>
                </a:ln>
                <a:solidFill>
                  <a:schemeClr val="accent5">
                    <a:lumMod val="75000"/>
                  </a:schemeClr>
                </a:solidFill>
                <a:effectLst>
                  <a:glow rad="139700">
                    <a:schemeClr val="accent6">
                      <a:satMod val="175000"/>
                      <a:alpha val="40000"/>
                    </a:schemeClr>
                  </a:glow>
                </a:effectLst>
              </a:rPr>
              <a:t>«Весенняя мозаика»</a:t>
            </a:r>
          </a:p>
          <a:p>
            <a:pPr algn="ctr"/>
            <a:r>
              <a:rPr lang="ru-RU" sz="1400" b="1" spc="50" dirty="0">
                <a:ln w="9525" cmpd="sng">
                  <a:solidFill>
                    <a:schemeClr val="accent1"/>
                  </a:solidFill>
                  <a:prstDash val="solid"/>
                </a:ln>
                <a:solidFill>
                  <a:schemeClr val="accent5">
                    <a:lumMod val="75000"/>
                  </a:schemeClr>
                </a:solidFill>
                <a:effectLst>
                  <a:glow rad="139700">
                    <a:schemeClr val="accent6">
                      <a:satMod val="175000"/>
                      <a:alpha val="40000"/>
                    </a:schemeClr>
                  </a:glow>
                </a:effectLst>
              </a:rPr>
              <a:t>Игра для детей 6-7 лет</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455" y="852170"/>
            <a:ext cx="2176380" cy="2166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063553" y="260648"/>
            <a:ext cx="827707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000" b="1" dirty="0">
                <a:ln w="11430"/>
                <a:solidFill>
                  <a:srgbClr val="7030A0"/>
                </a:solidFill>
                <a:effectLst>
                  <a:outerShdw blurRad="50800" dist="39000" dir="5460000" algn="tl">
                    <a:srgbClr val="000000">
                      <a:alpha val="38000"/>
                    </a:srgbClr>
                  </a:outerShdw>
                </a:effectLst>
              </a:rPr>
              <a:t>Муниципальное бюджетное дошкольное образовательное учреждение</a:t>
            </a:r>
          </a:p>
          <a:p>
            <a:pPr algn="ctr"/>
            <a:r>
              <a:rPr lang="ru-RU" sz="2000" b="1" dirty="0">
                <a:ln w="11430"/>
                <a:solidFill>
                  <a:srgbClr val="7030A0"/>
                </a:solidFill>
                <a:effectLst>
                  <a:outerShdw blurRad="50800" dist="39000" dir="5460000" algn="tl">
                    <a:srgbClr val="000000">
                      <a:alpha val="38000"/>
                    </a:srgbClr>
                  </a:outerShdw>
                </a:effectLst>
              </a:rPr>
              <a:t>города Иркутска детский сад «Сказка»</a:t>
            </a:r>
          </a:p>
        </p:txBody>
      </p:sp>
      <p:sp>
        <p:nvSpPr>
          <p:cNvPr id="2" name="TextBox 1">
            <a:extLst>
              <a:ext uri="{FF2B5EF4-FFF2-40B4-BE49-F238E27FC236}">
                <a16:creationId xmlns:a16="http://schemas.microsoft.com/office/drawing/2014/main" id="{345618A3-0885-4F3B-83DB-D228FB15F606}"/>
              </a:ext>
            </a:extLst>
          </p:cNvPr>
          <p:cNvSpPr txBox="1"/>
          <p:nvPr/>
        </p:nvSpPr>
        <p:spPr>
          <a:xfrm>
            <a:off x="7109106" y="5069114"/>
            <a:ext cx="3911820" cy="1200329"/>
          </a:xfrm>
          <a:prstGeom prst="rect">
            <a:avLst/>
          </a:prstGeom>
          <a:noFill/>
        </p:spPr>
        <p:txBody>
          <a:bodyPr wrap="square" rtlCol="0">
            <a:spAutoFit/>
          </a:bodyPr>
          <a:lstStyle/>
          <a:p>
            <a:r>
              <a:rPr lang="ru-RU" dirty="0">
                <a:solidFill>
                  <a:srgbClr val="002060"/>
                </a:solidFill>
                <a:latin typeface="Book Antiqua" panose="02040602050305030304" pitchFamily="18" charset="0"/>
              </a:rPr>
              <a:t>Авторы: </a:t>
            </a:r>
          </a:p>
          <a:p>
            <a:r>
              <a:rPr lang="ru-RU" dirty="0">
                <a:solidFill>
                  <a:srgbClr val="002060"/>
                </a:solidFill>
                <a:latin typeface="Book Antiqua" panose="02040602050305030304" pitchFamily="18" charset="0"/>
              </a:rPr>
              <a:t>Жукова Татьяна Николаевна</a:t>
            </a:r>
          </a:p>
          <a:p>
            <a:r>
              <a:rPr lang="ru-RU" dirty="0">
                <a:solidFill>
                  <a:srgbClr val="002060"/>
                </a:solidFill>
                <a:latin typeface="Book Antiqua" panose="02040602050305030304" pitchFamily="18" charset="0"/>
              </a:rPr>
              <a:t>Огнева Любовь Васильевна</a:t>
            </a:r>
          </a:p>
          <a:p>
            <a:r>
              <a:rPr lang="ru-RU" dirty="0">
                <a:solidFill>
                  <a:srgbClr val="002060"/>
                </a:solidFill>
                <a:latin typeface="Book Antiqua" panose="02040602050305030304" pitchFamily="18" charset="0"/>
              </a:rPr>
              <a:t>Огнева Валентина Александровна</a:t>
            </a:r>
          </a:p>
        </p:txBody>
      </p:sp>
    </p:spTree>
    <p:extLst>
      <p:ext uri="{BB962C8B-B14F-4D97-AF65-F5344CB8AC3E}">
        <p14:creationId xmlns:p14="http://schemas.microsoft.com/office/powerpoint/2010/main" val="3236478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A54247-E92E-4F3E-93C7-D33C7DF47AF6}"/>
              </a:ext>
            </a:extLst>
          </p:cNvPr>
          <p:cNvSpPr txBox="1"/>
          <p:nvPr/>
        </p:nvSpPr>
        <p:spPr>
          <a:xfrm>
            <a:off x="365760" y="1052736"/>
            <a:ext cx="11492564" cy="4154984"/>
          </a:xfrm>
          <a:prstGeom prst="rect">
            <a:avLst/>
          </a:prstGeom>
          <a:noFill/>
        </p:spPr>
        <p:txBody>
          <a:bodyPr wrap="square">
            <a:spAutoFit/>
          </a:bodyPr>
          <a:lstStyle/>
          <a:p>
            <a:pPr algn="l"/>
            <a:r>
              <a:rPr lang="ru-RU" sz="2400" b="1" dirty="0">
                <a:solidFill>
                  <a:srgbClr val="002060"/>
                </a:solidFill>
                <a:latin typeface="Book Antiqua" panose="02040602050305030304" pitchFamily="18" charset="0"/>
              </a:rPr>
              <a:t>Цель : </a:t>
            </a:r>
            <a:r>
              <a:rPr lang="ru-RU" sz="2400" dirty="0">
                <a:solidFill>
                  <a:srgbClr val="002060"/>
                </a:solidFill>
                <a:latin typeface="Book Antiqua" panose="02040602050305030304" pitchFamily="18" charset="0"/>
              </a:rPr>
              <a:t>Развивать внимание, память, логическое мышление, зрительное восприятие, умение анализировать и сравнивать. Активизируем  словарный запас по теме «Весна». Воспитывать способность продуктивно участвовать в совместной деятельности. Формировать умения соблюдать в процессе игры правила, воспитывать усидчивость, желание довести начатое дело до конца.</a:t>
            </a:r>
          </a:p>
          <a:p>
            <a:pPr algn="l"/>
            <a:r>
              <a:rPr lang="ru-RU" sz="2400" b="1" dirty="0">
                <a:solidFill>
                  <a:srgbClr val="002060"/>
                </a:solidFill>
                <a:latin typeface="Book Antiqua" panose="02040602050305030304" pitchFamily="18" charset="0"/>
              </a:rPr>
              <a:t>Ход игры:</a:t>
            </a:r>
          </a:p>
          <a:p>
            <a:r>
              <a:rPr lang="ru-RU" sz="2400" dirty="0">
                <a:solidFill>
                  <a:srgbClr val="002060"/>
                </a:solidFill>
                <a:latin typeface="Book Antiqua" panose="02040602050305030304" pitchFamily="18" charset="0"/>
              </a:rPr>
              <a:t>Взрослый предлагает ребёнку рассмотреть картинку, подобрать нужные фрагменты, нажав на цветной фрагмент, можно увидеть прав был ребёнок или нет, т. к. фрагмент встанет  на своё место на картинке. Затем взрослый предлагает ответить на вопросы по картине и составить небольшой рассказ по сюжету.</a:t>
            </a:r>
          </a:p>
        </p:txBody>
      </p:sp>
      <p:sp>
        <p:nvSpPr>
          <p:cNvPr id="10" name="TextBox 9">
            <a:extLst>
              <a:ext uri="{FF2B5EF4-FFF2-40B4-BE49-F238E27FC236}">
                <a16:creationId xmlns:a16="http://schemas.microsoft.com/office/drawing/2014/main" id="{919D2C05-3FE3-4BB1-8E31-E52A97E64486}"/>
              </a:ext>
            </a:extLst>
          </p:cNvPr>
          <p:cNvSpPr txBox="1"/>
          <p:nvPr/>
        </p:nvSpPr>
        <p:spPr>
          <a:xfrm>
            <a:off x="2972272" y="260649"/>
            <a:ext cx="6552728" cy="646331"/>
          </a:xfrm>
          <a:prstGeom prst="rect">
            <a:avLst/>
          </a:prstGeom>
          <a:noFill/>
        </p:spPr>
        <p:txBody>
          <a:bodyPr wrap="square">
            <a:spAutoFit/>
          </a:bodyPr>
          <a:lstStyle/>
          <a:p>
            <a:pPr>
              <a:defRPr/>
            </a:pPr>
            <a:r>
              <a:rPr lang="ru-RU" sz="3600" b="1" dirty="0">
                <a:solidFill>
                  <a:srgbClr val="002060"/>
                </a:solidFill>
                <a:latin typeface="Book Antiqua" panose="02040602050305030304" pitchFamily="18" charset="0"/>
              </a:rPr>
              <a:t>Игра «Весенняя мозаика»</a:t>
            </a:r>
          </a:p>
        </p:txBody>
      </p:sp>
      <p:sp>
        <p:nvSpPr>
          <p:cNvPr id="5" name="Управляющая кнопка: &quot;Вперед&quot; или &quot;Следующий&quot; 4">
            <a:hlinkClick r:id="" action="ppaction://hlinkshowjump?jump=nextslide" highlightClick="1"/>
            <a:extLst>
              <a:ext uri="{FF2B5EF4-FFF2-40B4-BE49-F238E27FC236}">
                <a16:creationId xmlns:a16="http://schemas.microsoft.com/office/drawing/2014/main" id="{5C20E915-FF56-477A-8CDA-30DA93509F85}"/>
              </a:ext>
            </a:extLst>
          </p:cNvPr>
          <p:cNvSpPr/>
          <p:nvPr/>
        </p:nvSpPr>
        <p:spPr>
          <a:xfrm>
            <a:off x="11239500" y="6108700"/>
            <a:ext cx="685800" cy="542357"/>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7553393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55F5803-8FF4-43AC-8551-9586805DB12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58548" y="148901"/>
            <a:ext cx="4601341" cy="6560198"/>
          </a:xfrm>
          <a:prstGeom prst="rect">
            <a:avLst/>
          </a:prstGeom>
        </p:spPr>
      </p:pic>
      <p:pic>
        <p:nvPicPr>
          <p:cNvPr id="13" name="Рисунок 12">
            <a:extLst>
              <a:ext uri="{FF2B5EF4-FFF2-40B4-BE49-F238E27FC236}">
                <a16:creationId xmlns:a16="http://schemas.microsoft.com/office/drawing/2014/main" id="{CC254CF0-EFA6-4F77-9A51-4450581CED77}"/>
              </a:ext>
            </a:extLst>
          </p:cNvPr>
          <p:cNvPicPr>
            <a:picLocks noChangeAspect="1"/>
          </p:cNvPicPr>
          <p:nvPr/>
        </p:nvPicPr>
        <p:blipFill rotWithShape="1">
          <a:blip r:embed="rId4">
            <a:duotone>
              <a:schemeClr val="accent3">
                <a:shade val="45000"/>
                <a:satMod val="135000"/>
              </a:schemeClr>
              <a:prstClr val="white"/>
            </a:duotone>
            <a:extLst>
              <a:ext uri="{BEBA8EAE-BF5A-486C-A8C5-ECC9F3942E4B}">
                <a14:imgProps xmlns:a14="http://schemas.microsoft.com/office/drawing/2010/main">
                  <a14:imgLayer r:embed="rId5">
                    <a14:imgEffect>
                      <a14:backgroundRemoval t="1711" b="22624" l="24274" r="52507">
                        <a14:foregroundMark x1="37203" y1="3802" x2="30089" y2="17822"/>
                        <a14:foregroundMark x1="46702" y1="7795" x2="42480" y2="21673"/>
                        <a14:foregroundMark x1="49604" y1="7795" x2="52507" y2="15970"/>
                        <a14:foregroundMark x1="38786" y1="2471" x2="38786" y2="2471"/>
                        <a14:foregroundMark x1="28496" y1="7034" x2="25212" y2="15589"/>
                        <a14:foregroundMark x1="25877" y1="16730" x2="27704" y2="18441"/>
                        <a14:foregroundMark x1="37203" y1="22624" x2="40106" y2="22624"/>
                        <a14:foregroundMark x1="40369" y1="2662" x2="49340" y2="6654"/>
                        <a14:foregroundMark x1="49340" y1="6654" x2="52507" y2="14639"/>
                        <a14:foregroundMark x1="52507" y1="14639" x2="52507" y2="15019"/>
                        <a14:foregroundMark x1="36939" y1="2852" x2="26121" y2="7985"/>
                        <a14:foregroundMark x1="26121" y1="7985" x2="24894" y2="15589"/>
                        <a14:foregroundMark x1="24274" y1="13878" x2="27177" y2="6274"/>
                        <a14:foregroundMark x1="27177" y1="6274" x2="38522" y2="3232"/>
                        <a14:foregroundMark x1="38522" y1="3232" x2="49604" y2="10646"/>
                        <a14:foregroundMark x1="40633" y1="2662" x2="49604" y2="7034"/>
                        <a14:foregroundMark x1="49604" y1="7034" x2="50923" y2="8175"/>
                        <a14:foregroundMark x1="51715" y1="9696" x2="51451" y2="15779"/>
                        <a14:backgroundMark x1="52507" y1="16160" x2="52507" y2="16160"/>
                        <a14:backgroundMark x1="52507" y1="15970" x2="52507" y2="15970"/>
                        <a14:backgroundMark x1="27968" y1="20913" x2="27968" y2="20913"/>
                        <a14:backgroundMark x1="27704" y1="22053" x2="27704" y2="22053"/>
                        <a14:backgroundMark x1="29024" y1="21293" x2="29024" y2="21293"/>
                        <a14:backgroundMark x1="27968" y1="21673" x2="27968" y2="21673"/>
                        <a14:backgroundMark x1="26913" y1="19772" x2="29024" y2="21103"/>
                        <a14:backgroundMark x1="24538" y1="15589" x2="24538" y2="16730"/>
                      </a14:backgroundRemoval>
                    </a14:imgEffect>
                    <a14:imgEffect>
                      <a14:sharpenSoften amount="25000"/>
                    </a14:imgEffect>
                  </a14:imgLayer>
                </a14:imgProps>
              </a:ext>
              <a:ext uri="{28A0092B-C50C-407E-A947-70E740481C1C}">
                <a14:useLocalDpi xmlns:a14="http://schemas.microsoft.com/office/drawing/2010/main" val="0"/>
              </a:ext>
            </a:extLst>
          </a:blip>
          <a:srcRect l="23478" t="1074" r="45824" b="76366"/>
          <a:stretch/>
        </p:blipFill>
        <p:spPr>
          <a:xfrm>
            <a:off x="1219040" y="148901"/>
            <a:ext cx="1451113" cy="1480028"/>
          </a:xfrm>
          <a:prstGeom prst="rect">
            <a:avLst/>
          </a:prstGeom>
        </p:spPr>
      </p:pic>
      <p:pic>
        <p:nvPicPr>
          <p:cNvPr id="14" name="Рисунок 13">
            <a:extLst>
              <a:ext uri="{FF2B5EF4-FFF2-40B4-BE49-F238E27FC236}">
                <a16:creationId xmlns:a16="http://schemas.microsoft.com/office/drawing/2014/main" id="{BA631BA6-C252-4D85-81A0-0B12D709F5CB}"/>
              </a:ext>
            </a:extLst>
          </p:cNvPr>
          <p:cNvPicPr>
            <a:picLocks noChangeAspect="1"/>
          </p:cNvPicPr>
          <p:nvPr/>
        </p:nvPicPr>
        <p:blipFill rotWithShape="1">
          <a:blip r:embed="rId6">
            <a:duotone>
              <a:schemeClr val="accent3">
                <a:shade val="45000"/>
                <a:satMod val="135000"/>
              </a:schemeClr>
              <a:prstClr val="white"/>
            </a:duotone>
            <a:extLst>
              <a:ext uri="{BEBA8EAE-BF5A-486C-A8C5-ECC9F3942E4B}">
                <a14:imgProps xmlns:a14="http://schemas.microsoft.com/office/drawing/2010/main">
                  <a14:imgLayer r:embed="rId5">
                    <a14:imgEffect>
                      <a14:backgroundRemoval t="25095" b="49810" l="65172" r="92348">
                        <a14:foregroundMark x1="68188" y1="47172" x2="67018" y2="48289"/>
                        <a14:foregroundMark x1="87335" y1="28897" x2="73495" y2="42107"/>
                        <a14:foregroundMark x1="67018" y1="48289" x2="67018" y2="48289"/>
                        <a14:foregroundMark x1="72724" y1="48572" x2="71240" y2="49810"/>
                        <a14:foregroundMark x1="91293" y1="33080" x2="79027" y2="43313"/>
                        <a14:foregroundMark x1="71240" y1="49810" x2="71240" y2="49810"/>
                        <a14:foregroundMark x1="77309" y1="25285" x2="87599" y2="30798"/>
                        <a14:foregroundMark x1="87599" y1="30798" x2="88391" y2="31369"/>
                        <a14:foregroundMark x1="92333" y1="38973" x2="92348" y2="39354"/>
                        <a14:foregroundMark x1="92084" y1="32700" x2="92325" y2="38783"/>
                        <a14:foregroundMark x1="65172" y1="33460" x2="65963" y2="38973"/>
                        <a14:foregroundMark x1="67018" y1="29468" x2="66227" y2="34411"/>
                        <a14:backgroundMark x1="68338" y1="44867" x2="69657" y2="45247"/>
                        <a14:backgroundMark x1="69393" y1="43916" x2="72823" y2="45627"/>
                        <a14:backgroundMark x1="83905" y1="45247" x2="87071" y2="44487"/>
                        <a14:backgroundMark x1="74142" y1="45817" x2="76781" y2="46008"/>
                        <a14:backgroundMark x1="92348" y1="39354" x2="92348" y2="39354"/>
                        <a14:backgroundMark x1="65963" y1="28137" x2="65435" y2="28897"/>
                        <a14:backgroundMark x1="92348" y1="39354" x2="92348" y2="39354"/>
                        <a14:backgroundMark x1="92348" y1="38783" x2="92348" y2="38973"/>
                        <a14:backgroundMark x1="87335" y1="44487" x2="88918" y2="44487"/>
                      </a14:backgroundRemoval>
                    </a14:imgEffect>
                    <a14:imgEffect>
                      <a14:sharpenSoften amount="25000"/>
                    </a14:imgEffect>
                  </a14:imgLayer>
                </a14:imgProps>
              </a:ext>
              <a:ext uri="{28A0092B-C50C-407E-A947-70E740481C1C}">
                <a14:useLocalDpi xmlns:a14="http://schemas.microsoft.com/office/drawing/2010/main" val="0"/>
              </a:ext>
            </a:extLst>
          </a:blip>
          <a:srcRect l="62168" t="23332" r="5661" b="54107"/>
          <a:stretch/>
        </p:blipFill>
        <p:spPr>
          <a:xfrm>
            <a:off x="3061340" y="1672796"/>
            <a:ext cx="1520687" cy="1480028"/>
          </a:xfrm>
          <a:prstGeom prst="rect">
            <a:avLst/>
          </a:prstGeom>
        </p:spPr>
      </p:pic>
      <p:pic>
        <p:nvPicPr>
          <p:cNvPr id="15" name="Рисунок 14">
            <a:extLst>
              <a:ext uri="{FF2B5EF4-FFF2-40B4-BE49-F238E27FC236}">
                <a16:creationId xmlns:a16="http://schemas.microsoft.com/office/drawing/2014/main" id="{27046A59-42BD-43DF-9918-CD9BE3A69C21}"/>
              </a:ext>
            </a:extLst>
          </p:cNvPr>
          <p:cNvPicPr>
            <a:picLocks noChangeAspect="1"/>
          </p:cNvPicPr>
          <p:nvPr/>
        </p:nvPicPr>
        <p:blipFill rotWithShape="1">
          <a:blip r:embed="rId7">
            <a:duotone>
              <a:schemeClr val="accent3">
                <a:shade val="45000"/>
                <a:satMod val="135000"/>
              </a:schemeClr>
              <a:prstClr val="white"/>
            </a:duotone>
            <a:extLst>
              <a:ext uri="{BEBA8EAE-BF5A-486C-A8C5-ECC9F3942E4B}">
                <a14:imgProps xmlns:a14="http://schemas.microsoft.com/office/drawing/2010/main">
                  <a14:imgLayer r:embed="rId5">
                    <a14:imgEffect>
                      <a14:backgroundRemoval t="60837" b="80798" l="38259" r="65172">
                        <a14:foregroundMark x1="56201" y1="69011" x2="51187" y2="77947"/>
                        <a14:foregroundMark x1="62797" y1="69772" x2="58311" y2="76426"/>
                        <a14:foregroundMark x1="64116" y1="69772" x2="63588" y2="73574"/>
                        <a14:foregroundMark x1="65699" y1="68251" x2="65435" y2="72433"/>
                        <a14:foregroundMark x1="51187" y1="61787" x2="52770" y2="61787"/>
                        <a14:foregroundMark x1="65699" y1="68061" x2="65172" y2="70532"/>
                        <a14:foregroundMark x1="47493" y1="62548" x2="38786" y2="68631"/>
                        <a14:foregroundMark x1="38786" y1="68631" x2="38786" y2="69582"/>
                        <a14:foregroundMark x1="50132" y1="63498" x2="48021" y2="69202"/>
                        <a14:foregroundMark x1="46174" y1="62357" x2="41161" y2="65209"/>
                        <a14:foregroundMark x1="48813" y1="60837" x2="45119" y2="62357"/>
                        <a14:foregroundMark x1="48021" y1="80228" x2="58047" y2="79087"/>
                        <a14:foregroundMark x1="56201" y1="80228" x2="60686" y2="78517"/>
                        <a14:foregroundMark x1="62533" y1="77376" x2="53034" y2="80798"/>
                        <a14:foregroundMark x1="53034" y1="80798" x2="52507" y2="80798"/>
                        <a14:foregroundMark x1="57520" y1="61407" x2="53826" y2="60837"/>
                        <a14:backgroundMark x1="61478" y1="61597" x2="64908" y2="62738"/>
                      </a14:backgroundRemoval>
                    </a14:imgEffect>
                    <a14:imgEffect>
                      <a14:sharpenSoften amount="25000"/>
                    </a14:imgEffect>
                  </a14:imgLayer>
                </a14:imgProps>
              </a:ext>
              <a:ext uri="{28A0092B-C50C-407E-A947-70E740481C1C}">
                <a14:useLocalDpi xmlns:a14="http://schemas.microsoft.com/office/drawing/2010/main" val="0"/>
              </a:ext>
            </a:extLst>
          </a:blip>
          <a:srcRect l="36935" t="59087" r="32365" b="18352"/>
          <a:stretch/>
        </p:blipFill>
        <p:spPr>
          <a:xfrm>
            <a:off x="1847724" y="4036308"/>
            <a:ext cx="1451113" cy="1480028"/>
          </a:xfrm>
          <a:prstGeom prst="rect">
            <a:avLst/>
          </a:prstGeom>
        </p:spPr>
      </p:pic>
      <p:pic>
        <p:nvPicPr>
          <p:cNvPr id="16" name="Рисунок 15">
            <a:extLst>
              <a:ext uri="{FF2B5EF4-FFF2-40B4-BE49-F238E27FC236}">
                <a16:creationId xmlns:a16="http://schemas.microsoft.com/office/drawing/2014/main" id="{DC9FE298-2FAA-4C6F-848E-73DFC3A3DBE1}"/>
              </a:ext>
            </a:extLst>
          </p:cNvPr>
          <p:cNvPicPr>
            <a:picLocks noChangeAspect="1"/>
          </p:cNvPicPr>
          <p:nvPr/>
        </p:nvPicPr>
        <p:blipFill rotWithShape="1">
          <a:blip r:embed="rId8">
            <a:duotone>
              <a:schemeClr val="accent3">
                <a:shade val="45000"/>
                <a:satMod val="135000"/>
              </a:schemeClr>
              <a:prstClr val="white"/>
            </a:duotone>
            <a:extLst>
              <a:ext uri="{BEBA8EAE-BF5A-486C-A8C5-ECC9F3942E4B}">
                <a14:imgProps xmlns:a14="http://schemas.microsoft.com/office/drawing/2010/main">
                  <a14:imgLayer r:embed="rId5">
                    <a14:imgEffect>
                      <a14:backgroundRemoval t="79658" b="99240" l="23483" r="48549">
                        <a14:foregroundMark x1="34565" y1="80608" x2="32718" y2="97529"/>
                        <a14:foregroundMark x1="44327" y1="83460" x2="43536" y2="95817"/>
                        <a14:foregroundMark x1="45910" y1="89734" x2="43475" y2="96577"/>
                        <a14:foregroundMark x1="48021" y1="88213" x2="48021" y2="90114"/>
                        <a14:foregroundMark x1="48549" y1="88403" x2="48549" y2="91255"/>
                        <a14:foregroundMark x1="37467" y1="82129" x2="36148" y2="93916"/>
                        <a14:foregroundMark x1="31398" y1="80038" x2="26385" y2="92015"/>
                        <a14:foregroundMark x1="26385" y1="92015" x2="26385" y2="95057"/>
                        <a14:foregroundMark x1="28232" y1="81749" x2="25066" y2="84601"/>
                        <a14:foregroundMark x1="34301" y1="80798" x2="38522" y2="82510"/>
                        <a14:foregroundMark x1="35356" y1="79658" x2="39578" y2="81939"/>
                        <a14:foregroundMark x1="27177" y1="95627" x2="40106" y2="99240"/>
                        <a14:foregroundMark x1="43395" y1="98110" x2="43725" y2="97997"/>
                        <a14:foregroundMark x1="40106" y1="99240" x2="41050" y2="98916"/>
                        <a14:backgroundMark x1="43008" y1="99240" x2="45646" y2="97148"/>
                        <a14:backgroundMark x1="40633" y1="99430" x2="42480" y2="99240"/>
                      </a14:backgroundRemoval>
                    </a14:imgEffect>
                    <a14:imgEffect>
                      <a14:sharpenSoften amount="25000"/>
                    </a14:imgEffect>
                  </a14:imgLayer>
                </a14:imgProps>
              </a:ext>
              <a:ext uri="{28A0092B-C50C-407E-A947-70E740481C1C}">
                <a14:useLocalDpi xmlns:a14="http://schemas.microsoft.com/office/drawing/2010/main" val="0"/>
              </a:ext>
            </a:extLst>
          </a:blip>
          <a:srcRect l="20534" t="78480" r="48556"/>
          <a:stretch/>
        </p:blipFill>
        <p:spPr>
          <a:xfrm>
            <a:off x="1091362" y="5297371"/>
            <a:ext cx="1461052" cy="1411728"/>
          </a:xfrm>
          <a:prstGeom prst="rect">
            <a:avLst/>
          </a:prstGeom>
        </p:spPr>
      </p:pic>
      <p:pic>
        <p:nvPicPr>
          <p:cNvPr id="11" name="деревья">
            <a:extLst>
              <a:ext uri="{FF2B5EF4-FFF2-40B4-BE49-F238E27FC236}">
                <a16:creationId xmlns:a16="http://schemas.microsoft.com/office/drawing/2014/main" id="{900CA4FE-DE0C-49D6-B4AC-5AFE0982F3C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711" b="22624" l="24274" r="52507">
                        <a14:foregroundMark x1="37203" y1="3802" x2="30089" y2="17822"/>
                        <a14:foregroundMark x1="46702" y1="7795" x2="42480" y2="21673"/>
                        <a14:foregroundMark x1="49604" y1="7795" x2="52507" y2="15970"/>
                        <a14:foregroundMark x1="38786" y1="2471" x2="38786" y2="2471"/>
                        <a14:foregroundMark x1="28496" y1="7034" x2="25212" y2="15589"/>
                        <a14:foregroundMark x1="25877" y1="16730" x2="27704" y2="18441"/>
                        <a14:foregroundMark x1="37203" y1="22624" x2="40106" y2="22624"/>
                        <a14:foregroundMark x1="40369" y1="2662" x2="49340" y2="6654"/>
                        <a14:foregroundMark x1="49340" y1="6654" x2="52507" y2="14639"/>
                        <a14:foregroundMark x1="52507" y1="14639" x2="52507" y2="15019"/>
                        <a14:foregroundMark x1="36939" y1="2852" x2="26121" y2="7985"/>
                        <a14:foregroundMark x1="26121" y1="7985" x2="24894" y2="15589"/>
                        <a14:foregroundMark x1="24274" y1="13878" x2="27177" y2="6274"/>
                        <a14:foregroundMark x1="27177" y1="6274" x2="38522" y2="3232"/>
                        <a14:foregroundMark x1="38522" y1="3232" x2="49604" y2="10646"/>
                        <a14:foregroundMark x1="40633" y1="2662" x2="49604" y2="7034"/>
                        <a14:foregroundMark x1="49604" y1="7034" x2="50923" y2="8175"/>
                        <a14:foregroundMark x1="51715" y1="9696" x2="51451" y2="15779"/>
                        <a14:backgroundMark x1="52507" y1="16160" x2="52507" y2="16160"/>
                        <a14:backgroundMark x1="52507" y1="15970" x2="52507" y2="15970"/>
                        <a14:backgroundMark x1="27968" y1="20913" x2="27968" y2="20913"/>
                        <a14:backgroundMark x1="27704" y1="22053" x2="27704" y2="22053"/>
                        <a14:backgroundMark x1="29024" y1="21293" x2="29024" y2="21293"/>
                        <a14:backgroundMark x1="27968" y1="21673" x2="27968" y2="21673"/>
                        <a14:backgroundMark x1="26913" y1="19772" x2="29024" y2="21103"/>
                        <a14:backgroundMark x1="24538" y1="15589" x2="24538" y2="16730"/>
                      </a14:backgroundRemoval>
                    </a14:imgEffect>
                    <a14:imgEffect>
                      <a14:sharpenSoften amount="25000"/>
                    </a14:imgEffect>
                  </a14:imgLayer>
                </a14:imgProps>
              </a:ext>
              <a:ext uri="{28A0092B-C50C-407E-A947-70E740481C1C}">
                <a14:useLocalDpi xmlns:a14="http://schemas.microsoft.com/office/drawing/2010/main" val="0"/>
              </a:ext>
            </a:extLst>
          </a:blip>
          <a:srcRect l="23478" t="1074" r="45824" b="76366"/>
          <a:stretch/>
        </p:blipFill>
        <p:spPr>
          <a:xfrm>
            <a:off x="5068797" y="633436"/>
            <a:ext cx="1451113" cy="1480028"/>
          </a:xfrm>
          <a:prstGeom prst="rect">
            <a:avLst/>
          </a:prstGeom>
        </p:spPr>
      </p:pic>
      <p:pic>
        <p:nvPicPr>
          <p:cNvPr id="12" name="стволы">
            <a:extLst>
              <a:ext uri="{FF2B5EF4-FFF2-40B4-BE49-F238E27FC236}">
                <a16:creationId xmlns:a16="http://schemas.microsoft.com/office/drawing/2014/main" id="{5B571449-17EA-471A-AE5D-574D9814C0B5}"/>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25095" b="49810" l="65172" r="92348">
                        <a14:foregroundMark x1="68188" y1="47172" x2="67018" y2="48289"/>
                        <a14:foregroundMark x1="87335" y1="28897" x2="73495" y2="42107"/>
                        <a14:foregroundMark x1="67018" y1="48289" x2="67018" y2="48289"/>
                        <a14:foregroundMark x1="72724" y1="48572" x2="71240" y2="49810"/>
                        <a14:foregroundMark x1="91293" y1="33080" x2="79027" y2="43313"/>
                        <a14:foregroundMark x1="71240" y1="49810" x2="71240" y2="49810"/>
                        <a14:foregroundMark x1="77309" y1="25285" x2="87599" y2="30798"/>
                        <a14:foregroundMark x1="87599" y1="30798" x2="88391" y2="31369"/>
                        <a14:foregroundMark x1="92333" y1="38973" x2="92348" y2="39354"/>
                        <a14:foregroundMark x1="92084" y1="32700" x2="92325" y2="38783"/>
                        <a14:foregroundMark x1="65172" y1="33460" x2="65963" y2="38973"/>
                        <a14:foregroundMark x1="67018" y1="29468" x2="66227" y2="34411"/>
                        <a14:backgroundMark x1="68338" y1="44867" x2="69657" y2="45247"/>
                        <a14:backgroundMark x1="69393" y1="43916" x2="72823" y2="45627"/>
                        <a14:backgroundMark x1="83905" y1="45247" x2="87071" y2="44487"/>
                        <a14:backgroundMark x1="74142" y1="45817" x2="76781" y2="46008"/>
                        <a14:backgroundMark x1="92348" y1="39354" x2="92348" y2="39354"/>
                        <a14:backgroundMark x1="65963" y1="28137" x2="65435" y2="28897"/>
                        <a14:backgroundMark x1="92348" y1="39354" x2="92348" y2="39354"/>
                        <a14:backgroundMark x1="92348" y1="38783" x2="92348" y2="38973"/>
                        <a14:backgroundMark x1="87335" y1="44487" x2="88918" y2="44487"/>
                      </a14:backgroundRemoval>
                    </a14:imgEffect>
                    <a14:imgEffect>
                      <a14:sharpenSoften amount="25000"/>
                    </a14:imgEffect>
                  </a14:imgLayer>
                </a14:imgProps>
              </a:ext>
              <a:ext uri="{28A0092B-C50C-407E-A947-70E740481C1C}">
                <a14:useLocalDpi xmlns:a14="http://schemas.microsoft.com/office/drawing/2010/main" val="0"/>
              </a:ext>
            </a:extLst>
          </a:blip>
          <a:srcRect l="62168" t="23332" r="5661" b="54107"/>
          <a:stretch/>
        </p:blipFill>
        <p:spPr>
          <a:xfrm>
            <a:off x="4994412" y="2114319"/>
            <a:ext cx="1520687" cy="1480028"/>
          </a:xfrm>
          <a:prstGeom prst="rect">
            <a:avLst/>
          </a:prstGeom>
        </p:spPr>
      </p:pic>
      <p:pic>
        <p:nvPicPr>
          <p:cNvPr id="10" name="кораблик 1">
            <a:extLst>
              <a:ext uri="{FF2B5EF4-FFF2-40B4-BE49-F238E27FC236}">
                <a16:creationId xmlns:a16="http://schemas.microsoft.com/office/drawing/2014/main" id="{0FD29CC3-2B90-42E2-8F5F-F57D9E93D1AA}"/>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60837" b="80798" l="38259" r="65172">
                        <a14:foregroundMark x1="56201" y1="69011" x2="51187" y2="77947"/>
                        <a14:foregroundMark x1="62797" y1="69772" x2="58311" y2="76426"/>
                        <a14:foregroundMark x1="64116" y1="69772" x2="63588" y2="73574"/>
                        <a14:foregroundMark x1="65699" y1="68251" x2="65435" y2="72433"/>
                        <a14:foregroundMark x1="51187" y1="61787" x2="52770" y2="61787"/>
                        <a14:foregroundMark x1="65699" y1="68061" x2="65172" y2="70532"/>
                        <a14:foregroundMark x1="47493" y1="62548" x2="38786" y2="68631"/>
                        <a14:foregroundMark x1="38786" y1="68631" x2="38786" y2="69582"/>
                        <a14:foregroundMark x1="50132" y1="63498" x2="48021" y2="69202"/>
                        <a14:foregroundMark x1="46174" y1="62357" x2="41161" y2="65209"/>
                        <a14:foregroundMark x1="48813" y1="60837" x2="45119" y2="62357"/>
                        <a14:foregroundMark x1="48021" y1="80228" x2="58047" y2="79087"/>
                        <a14:foregroundMark x1="56201" y1="80228" x2="60686" y2="78517"/>
                        <a14:foregroundMark x1="62533" y1="77376" x2="53034" y2="80798"/>
                        <a14:foregroundMark x1="53034" y1="80798" x2="52507" y2="80798"/>
                        <a14:foregroundMark x1="57520" y1="61407" x2="53826" y2="60837"/>
                        <a14:backgroundMark x1="61478" y1="61597" x2="64908" y2="62738"/>
                      </a14:backgroundRemoval>
                    </a14:imgEffect>
                    <a14:imgEffect>
                      <a14:sharpenSoften amount="25000"/>
                    </a14:imgEffect>
                  </a14:imgLayer>
                </a14:imgProps>
              </a:ext>
              <a:ext uri="{28A0092B-C50C-407E-A947-70E740481C1C}">
                <a14:useLocalDpi xmlns:a14="http://schemas.microsoft.com/office/drawing/2010/main" val="0"/>
              </a:ext>
            </a:extLst>
          </a:blip>
          <a:srcRect l="36935" t="59087" r="32365" b="18352"/>
          <a:stretch/>
        </p:blipFill>
        <p:spPr>
          <a:xfrm>
            <a:off x="5068797" y="3666731"/>
            <a:ext cx="1451113" cy="1480028"/>
          </a:xfrm>
          <a:prstGeom prst="rect">
            <a:avLst/>
          </a:prstGeom>
        </p:spPr>
      </p:pic>
      <p:pic>
        <p:nvPicPr>
          <p:cNvPr id="9" name="кораблик">
            <a:extLst>
              <a:ext uri="{FF2B5EF4-FFF2-40B4-BE49-F238E27FC236}">
                <a16:creationId xmlns:a16="http://schemas.microsoft.com/office/drawing/2014/main" id="{8AE4213A-F2AC-4C7D-9A58-F07BD9C6786B}"/>
              </a:ext>
            </a:extLst>
          </p:cNvPr>
          <p:cNvPicPr>
            <a:picLocks noChangeAspect="1"/>
          </p:cNvPicPr>
          <p:nvPr/>
        </p:nvPicPr>
        <p:blipFill rotWithShape="1">
          <a:blip r:embed="rId8">
            <a:extLst>
              <a:ext uri="{BEBA8EAE-BF5A-486C-A8C5-ECC9F3942E4B}">
                <a14:imgProps xmlns:a14="http://schemas.microsoft.com/office/drawing/2010/main">
                  <a14:imgLayer r:embed="rId5">
                    <a14:imgEffect>
                      <a14:backgroundRemoval t="79658" b="99240" l="23483" r="48549">
                        <a14:foregroundMark x1="34565" y1="80608" x2="32718" y2="97529"/>
                        <a14:foregroundMark x1="44327" y1="83460" x2="43536" y2="95817"/>
                        <a14:foregroundMark x1="45910" y1="89734" x2="43475" y2="96577"/>
                        <a14:foregroundMark x1="48021" y1="88213" x2="48021" y2="90114"/>
                        <a14:foregroundMark x1="48549" y1="88403" x2="48549" y2="91255"/>
                        <a14:foregroundMark x1="37467" y1="82129" x2="36148" y2="93916"/>
                        <a14:foregroundMark x1="31398" y1="80038" x2="26385" y2="92015"/>
                        <a14:foregroundMark x1="26385" y1="92015" x2="26385" y2="95057"/>
                        <a14:foregroundMark x1="28232" y1="81749" x2="25066" y2="84601"/>
                        <a14:foregroundMark x1="34301" y1="80798" x2="38522" y2="82510"/>
                        <a14:foregroundMark x1="35356" y1="79658" x2="39578" y2="81939"/>
                        <a14:foregroundMark x1="27177" y1="95627" x2="40106" y2="99240"/>
                        <a14:foregroundMark x1="43395" y1="98110" x2="43725" y2="97997"/>
                        <a14:foregroundMark x1="40106" y1="99240" x2="41050" y2="98916"/>
                        <a14:backgroundMark x1="43008" y1="99240" x2="45646" y2="97148"/>
                        <a14:backgroundMark x1="40633" y1="99430" x2="42480" y2="99240"/>
                      </a14:backgroundRemoval>
                    </a14:imgEffect>
                    <a14:imgEffect>
                      <a14:sharpenSoften amount="25000"/>
                    </a14:imgEffect>
                  </a14:imgLayer>
                </a14:imgProps>
              </a:ext>
              <a:ext uri="{28A0092B-C50C-407E-A947-70E740481C1C}">
                <a14:useLocalDpi xmlns:a14="http://schemas.microsoft.com/office/drawing/2010/main" val="0"/>
              </a:ext>
            </a:extLst>
          </a:blip>
          <a:srcRect l="20534" t="78480" r="48556"/>
          <a:stretch/>
        </p:blipFill>
        <p:spPr>
          <a:xfrm>
            <a:off x="5058858" y="5220854"/>
            <a:ext cx="1461052" cy="1411728"/>
          </a:xfrm>
          <a:prstGeom prst="rect">
            <a:avLst/>
          </a:prstGeom>
        </p:spPr>
      </p:pic>
      <p:sp>
        <p:nvSpPr>
          <p:cNvPr id="18" name="TextBox 17">
            <a:extLst>
              <a:ext uri="{FF2B5EF4-FFF2-40B4-BE49-F238E27FC236}">
                <a16:creationId xmlns:a16="http://schemas.microsoft.com/office/drawing/2014/main" id="{5803F1D3-DF78-4A3C-A2CD-DDD34A19A57F}"/>
              </a:ext>
            </a:extLst>
          </p:cNvPr>
          <p:cNvSpPr txBox="1"/>
          <p:nvPr/>
        </p:nvSpPr>
        <p:spPr>
          <a:xfrm>
            <a:off x="7828767" y="793521"/>
            <a:ext cx="3890769" cy="3693319"/>
          </a:xfrm>
          <a:prstGeom prst="rect">
            <a:avLst/>
          </a:prstGeom>
          <a:noFill/>
        </p:spPr>
        <p:txBody>
          <a:bodyPr wrap="square" rtlCol="0">
            <a:spAutoFit/>
          </a:bodyPr>
          <a:lstStyle/>
          <a:p>
            <a:r>
              <a:rPr lang="ru-RU" b="1" dirty="0">
                <a:solidFill>
                  <a:schemeClr val="accent1">
                    <a:lumMod val="75000"/>
                  </a:schemeClr>
                </a:solidFill>
              </a:rPr>
              <a:t>Задание</a:t>
            </a:r>
          </a:p>
          <a:p>
            <a:r>
              <a:rPr lang="ru-RU" dirty="0"/>
              <a:t>Найди фрагменты к картинке, нажимай на цветные фрагменты картинки и проверяй правильность ответов.</a:t>
            </a:r>
          </a:p>
          <a:p>
            <a:r>
              <a:rPr lang="ru-RU" b="1" dirty="0">
                <a:solidFill>
                  <a:schemeClr val="accent1">
                    <a:lumMod val="75000"/>
                  </a:schemeClr>
                </a:solidFill>
              </a:rPr>
              <a:t>Ответь на вопросы:</a:t>
            </a:r>
          </a:p>
          <a:p>
            <a:pPr marL="285750" indent="-285750">
              <a:buFontTx/>
              <a:buChar char="-"/>
            </a:pPr>
            <a:r>
              <a:rPr lang="ru-RU" dirty="0"/>
              <a:t>Какое время года изображено на картинке?</a:t>
            </a:r>
          </a:p>
          <a:p>
            <a:pPr marL="285750" indent="-285750">
              <a:buFontTx/>
              <a:buChar char="-"/>
            </a:pPr>
            <a:r>
              <a:rPr lang="ru-RU" dirty="0"/>
              <a:t>Какая это весна: ранняя или поздняя?</a:t>
            </a:r>
          </a:p>
          <a:p>
            <a:pPr marL="285750" indent="-285750">
              <a:buFontTx/>
              <a:buChar char="-"/>
            </a:pPr>
            <a:r>
              <a:rPr lang="ru-RU" dirty="0"/>
              <a:t>Что делают дети?</a:t>
            </a:r>
          </a:p>
          <a:p>
            <a:r>
              <a:rPr lang="ru-RU" dirty="0"/>
              <a:t>Составь рассказ по картинке.</a:t>
            </a:r>
          </a:p>
          <a:p>
            <a:endParaRPr lang="ru-RU" dirty="0"/>
          </a:p>
        </p:txBody>
      </p:sp>
      <p:sp>
        <p:nvSpPr>
          <p:cNvPr id="19" name="Управляющая кнопка: &quot;Вперед&quot; или &quot;Следующий&quot; 18">
            <a:hlinkClick r:id="" action="ppaction://hlinkshowjump?jump=nextslide" highlightClick="1"/>
            <a:extLst>
              <a:ext uri="{FF2B5EF4-FFF2-40B4-BE49-F238E27FC236}">
                <a16:creationId xmlns:a16="http://schemas.microsoft.com/office/drawing/2014/main" id="{F60F012E-EE30-42CE-8CD5-366922C27AF6}"/>
              </a:ext>
            </a:extLst>
          </p:cNvPr>
          <p:cNvSpPr/>
          <p:nvPr/>
        </p:nvSpPr>
        <p:spPr>
          <a:xfrm>
            <a:off x="11239500" y="6108700"/>
            <a:ext cx="685800" cy="542357"/>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1179750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7 -1.48148E-6 L -0.31471 -0.06574 " pathEditMode="relative" rAng="0" ptsTypes="AA">
                                      <p:cBhvr>
                                        <p:cTn id="6" dur="2000" fill="hold"/>
                                        <p:tgtEl>
                                          <p:spTgt spid="11"/>
                                        </p:tgtEl>
                                        <p:attrNameLst>
                                          <p:attrName>ppt_x</p:attrName>
                                          <p:attrName>ppt_y</p:attrName>
                                        </p:attrNameLst>
                                      </p:cBhvr>
                                      <p:rCtr x="-15742" y="-3287"/>
                                    </p:animMotion>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79167E-6 -3.7037E-6 L -0.15977 -0.06412 " pathEditMode="relative" rAng="0" ptsTypes="AA">
                                      <p:cBhvr>
                                        <p:cTn id="11" dur="2000" fill="hold"/>
                                        <p:tgtEl>
                                          <p:spTgt spid="12"/>
                                        </p:tgtEl>
                                        <p:attrNameLst>
                                          <p:attrName>ppt_x</p:attrName>
                                          <p:attrName>ppt_y</p:attrName>
                                        </p:attrNameLst>
                                      </p:cBhvr>
                                      <p:rCtr x="-7995" y="-3218"/>
                                    </p:animMotion>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08333E-7 -3.7037E-7 L -0.32331 0.01088 " pathEditMode="relative" rAng="0" ptsTypes="AA">
                                      <p:cBhvr>
                                        <p:cTn id="16" dur="2000" fill="hold"/>
                                        <p:tgtEl>
                                          <p:spTgt spid="9"/>
                                        </p:tgtEl>
                                        <p:attrNameLst>
                                          <p:attrName>ppt_x</p:attrName>
                                          <p:attrName>ppt_y</p:attrName>
                                        </p:attrNameLst>
                                      </p:cBhvr>
                                      <p:rCtr x="-16172" y="532"/>
                                    </p:animMotion>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4.16667E-7 -2.59259E-6 L -0.26588 0.0544 " pathEditMode="relative" rAng="0" ptsTypes="AA">
                                      <p:cBhvr>
                                        <p:cTn id="21" dur="2000" fill="hold"/>
                                        <p:tgtEl>
                                          <p:spTgt spid="10"/>
                                        </p:tgtEl>
                                        <p:attrNameLst>
                                          <p:attrName>ppt_x</p:attrName>
                                          <p:attrName>ppt_y</p:attrName>
                                        </p:attrNameLst>
                                      </p:cBhvr>
                                      <p:rCtr x="-13294" y="2708"/>
                                    </p:animMotion>
                                  </p:childTnLst>
                                </p:cTn>
                              </p:par>
                            </p:childTnLst>
                          </p:cTn>
                        </p:par>
                      </p:childTnLst>
                    </p:cTn>
                  </p:par>
                </p:childTnLst>
              </p:cTn>
              <p:nextCondLst>
                <p:cond evt="onClick" delay="0">
                  <p:tgtEl>
                    <p:spTgt spid="1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A15D5E7-A9F4-4D0D-99B6-95D549C6A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36" y="143385"/>
            <a:ext cx="4357139" cy="6571229"/>
          </a:xfrm>
          <a:prstGeom prst="rect">
            <a:avLst/>
          </a:prstGeom>
        </p:spPr>
      </p:pic>
      <p:pic>
        <p:nvPicPr>
          <p:cNvPr id="12" name="Рисунок 11">
            <a:extLst>
              <a:ext uri="{FF2B5EF4-FFF2-40B4-BE49-F238E27FC236}">
                <a16:creationId xmlns:a16="http://schemas.microsoft.com/office/drawing/2014/main" id="{6139D0BD-C332-42EB-8D9E-33B61BE1AF5E}"/>
              </a:ext>
            </a:extLst>
          </p:cNvPr>
          <p:cNvPicPr>
            <a:picLocks noChangeAspect="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backgroundRemoval t="3403" b="23819" l="15775" r="45352">
                        <a14:foregroundMark x1="19437" y1="9263" x2="20845" y2="18715"/>
                        <a14:foregroundMark x1="38310" y1="6616" x2="40563" y2="16824"/>
                        <a14:foregroundMark x1="42817" y1="9452" x2="43099" y2="15879"/>
                        <a14:foregroundMark x1="44507" y1="11342" x2="43662" y2="14745"/>
                        <a14:foregroundMark x1="24507" y1="4348" x2="37465" y2="5293"/>
                        <a14:foregroundMark x1="29014" y1="3403" x2="32113" y2="3403"/>
                        <a14:foregroundMark x1="22254" y1="19282" x2="35493" y2="20038"/>
                        <a14:foregroundMark x1="35493" y1="20038" x2="38310" y2="18336"/>
                        <a14:foregroundMark x1="25070" y1="21739" x2="32394" y2="21928"/>
                        <a14:foregroundMark x1="38873" y1="21172" x2="41127" y2="19660"/>
                        <a14:foregroundMark x1="15775" y1="11342" x2="24507" y2="5293"/>
                        <a14:foregroundMark x1="24507" y1="5293" x2="25352" y2="5293"/>
                        <a14:foregroundMark x1="16056" y1="15312" x2="23662" y2="21172"/>
                        <a14:foregroundMark x1="23662" y1="21172" x2="35493" y2="21928"/>
                        <a14:foregroundMark x1="35493" y1="21928" x2="42535" y2="16446"/>
                        <a14:foregroundMark x1="43944" y1="10208" x2="43099" y2="17013"/>
                        <a14:foregroundMark x1="45352" y1="11720" x2="44507" y2="15123"/>
                        <a14:backgroundMark x1="39155" y1="22117" x2="39155" y2="22117"/>
                      </a14:backgroundRemoval>
                    </a14:imgEffect>
                    <a14:imgEffect>
                      <a14:sharpenSoften amount="25000"/>
                    </a14:imgEffect>
                  </a14:imgLayer>
                </a14:imgProps>
              </a:ext>
              <a:ext uri="{28A0092B-C50C-407E-A947-70E740481C1C}">
                <a14:useLocalDpi xmlns:a14="http://schemas.microsoft.com/office/drawing/2010/main" val="0"/>
              </a:ext>
            </a:extLst>
          </a:blip>
          <a:srcRect l="13278" t="2011" r="53476" b="73596"/>
          <a:stretch/>
        </p:blipFill>
        <p:spPr>
          <a:xfrm>
            <a:off x="754619" y="229109"/>
            <a:ext cx="1466076" cy="1602923"/>
          </a:xfrm>
          <a:prstGeom prst="rect">
            <a:avLst/>
          </a:prstGeom>
        </p:spPr>
      </p:pic>
      <p:pic>
        <p:nvPicPr>
          <p:cNvPr id="13" name="Рисунок 12">
            <a:extLst>
              <a:ext uri="{FF2B5EF4-FFF2-40B4-BE49-F238E27FC236}">
                <a16:creationId xmlns:a16="http://schemas.microsoft.com/office/drawing/2014/main" id="{04A85E40-B0F2-491B-B729-1768F44CB8D5}"/>
              </a:ext>
            </a:extLst>
          </p:cNvPr>
          <p:cNvPicPr>
            <a:picLocks noChangeAspect="1"/>
          </p:cNvPicPr>
          <p:nvPr/>
        </p:nvPicPr>
        <p:blipFill rotWithShape="1">
          <a:blip r:embed="rId5">
            <a:duotone>
              <a:schemeClr val="accent3">
                <a:shade val="45000"/>
                <a:satMod val="135000"/>
              </a:schemeClr>
              <a:prstClr val="white"/>
            </a:duotone>
            <a:extLst>
              <a:ext uri="{BEBA8EAE-BF5A-486C-A8C5-ECC9F3942E4B}">
                <a14:imgProps xmlns:a14="http://schemas.microsoft.com/office/drawing/2010/main">
                  <a14:imgLayer r:embed="rId4">
                    <a14:imgEffect>
                      <a14:backgroundRemoval t="3781" b="22873" l="66479" r="95775">
                        <a14:foregroundMark x1="87887" y1="5482" x2="78592" y2="21928"/>
                        <a14:foregroundMark x1="81408" y1="4726" x2="70704" y2="18336"/>
                        <a14:foregroundMark x1="76620" y1="4159" x2="66479" y2="12476"/>
                        <a14:foregroundMark x1="95493" y1="10775" x2="86761" y2="22684"/>
                        <a14:foregroundMark x1="86761" y1="22684" x2="85352" y2="23251"/>
                        <a14:foregroundMark x1="96056" y1="11720" x2="92958" y2="18336"/>
                        <a14:foregroundMark x1="76338" y1="3781" x2="85915" y2="3781"/>
                        <a14:foregroundMark x1="94930" y1="9830" x2="93803" y2="17202"/>
                        <a14:foregroundMark x1="93803" y1="17202" x2="90141" y2="20605"/>
                        <a14:foregroundMark x1="66761" y1="12854" x2="68451" y2="16824"/>
                      </a14:backgroundRemoval>
                    </a14:imgEffect>
                    <a14:imgEffect>
                      <a14:sharpenSoften amount="25000"/>
                    </a14:imgEffect>
                  </a14:imgLayer>
                </a14:imgProps>
              </a:ext>
              <a:ext uri="{28A0092B-C50C-407E-A947-70E740481C1C}">
                <a14:useLocalDpi xmlns:a14="http://schemas.microsoft.com/office/drawing/2010/main" val="0"/>
              </a:ext>
            </a:extLst>
          </a:blip>
          <a:srcRect l="64071" t="2012" r="2167" b="74356"/>
          <a:stretch/>
        </p:blipFill>
        <p:spPr>
          <a:xfrm>
            <a:off x="3011570" y="229109"/>
            <a:ext cx="1488832" cy="1552911"/>
          </a:xfrm>
          <a:prstGeom prst="rect">
            <a:avLst/>
          </a:prstGeom>
        </p:spPr>
      </p:pic>
      <p:pic>
        <p:nvPicPr>
          <p:cNvPr id="14" name="Рисунок 13">
            <a:extLst>
              <a:ext uri="{FF2B5EF4-FFF2-40B4-BE49-F238E27FC236}">
                <a16:creationId xmlns:a16="http://schemas.microsoft.com/office/drawing/2014/main" id="{7FA2769B-A042-40EC-A259-6EB433163213}"/>
              </a:ext>
            </a:extLst>
          </p:cNvPr>
          <p:cNvPicPr>
            <a:picLocks noChangeAspect="1"/>
          </p:cNvPicPr>
          <p:nvPr/>
        </p:nvPicPr>
        <p:blipFill rotWithShape="1">
          <a:blip r:embed="rId6">
            <a:duotone>
              <a:schemeClr val="accent3">
                <a:shade val="45000"/>
                <a:satMod val="135000"/>
              </a:schemeClr>
              <a:prstClr val="white"/>
            </a:duotone>
            <a:extLst>
              <a:ext uri="{BEBA8EAE-BF5A-486C-A8C5-ECC9F3942E4B}">
                <a14:imgProps xmlns:a14="http://schemas.microsoft.com/office/drawing/2010/main">
                  <a14:imgLayer r:embed="rId4">
                    <a14:imgEffect>
                      <a14:backgroundRemoval t="42722" b="63138" l="18592" r="49296">
                        <a14:foregroundMark x1="28451" y1="45369" x2="24789" y2="50473"/>
                        <a14:foregroundMark x1="41480" y1="46420" x2="44789" y2="47259"/>
                        <a14:foregroundMark x1="36524" y1="45163" x2="40456" y2="46160"/>
                        <a14:foregroundMark x1="32113" y1="44045" x2="35702" y2="44955"/>
                        <a14:foregroundMark x1="44789" y1="47259" x2="47042" y2="51418"/>
                        <a14:foregroundMark x1="45352" y1="46314" x2="47324" y2="55766"/>
                        <a14:foregroundMark x1="47324" y1="55766" x2="46197" y2="57089"/>
                        <a14:foregroundMark x1="48451" y1="51040" x2="47606" y2="56522"/>
                        <a14:foregroundMark x1="22535" y1="51229" x2="25251" y2="45902"/>
                        <a14:foregroundMark x1="25109" y1="46234" x2="25915" y2="45558"/>
                        <a14:foregroundMark x1="21408" y1="49338" x2="24515" y2="46732"/>
                        <a14:foregroundMark x1="20563" y1="50851" x2="23712" y2="46859"/>
                        <a14:foregroundMark x1="41429" y1="44082" x2="42254" y2="44423"/>
                        <a14:foregroundMark x1="39007" y1="43082" x2="39510" y2="43290"/>
                        <a14:foregroundMark x1="49296" y1="51985" x2="46197" y2="57278"/>
                        <a14:foregroundMark x1="23099" y1="46503" x2="26479" y2="44612"/>
                        <a14:foregroundMark x1="41597" y1="61563" x2="42817" y2="61059"/>
                        <a14:foregroundMark x1="43380" y1="44802" x2="43380" y2="44802"/>
                        <a14:foregroundMark x1="46479" y1="46881" x2="46479" y2="46881"/>
                        <a14:backgroundMark x1="27629" y1="42864" x2="28451" y2="42533"/>
                        <a14:backgroundMark x1="40282" y1="42533" x2="42817" y2="42722"/>
                        <a14:backgroundMark x1="38592" y1="42533" x2="39437" y2="42722"/>
                        <a14:backgroundMark x1="42535" y1="43478" x2="42535" y2="43289"/>
                        <a14:backgroundMark x1="41972" y1="62571" x2="41755" y2="62571"/>
                        <a14:backgroundMark x1="38873" y1="62949" x2="40282" y2="62949"/>
                        <a14:backgroundMark x1="40282" y1="62571" x2="40845" y2="62382"/>
                        <a14:backgroundMark x1="49577" y1="48960" x2="48451" y2="47826"/>
                        <a14:backgroundMark x1="43662" y1="44045" x2="44507" y2="44423"/>
                      </a14:backgroundRemoval>
                    </a14:imgEffect>
                    <a14:imgEffect>
                      <a14:sharpenSoften amount="25000"/>
                    </a14:imgEffect>
                  </a14:imgLayer>
                </a14:imgProps>
              </a:ext>
              <a:ext uri="{28A0092B-C50C-407E-A947-70E740481C1C}">
                <a14:useLocalDpi xmlns:a14="http://schemas.microsoft.com/office/drawing/2010/main" val="0"/>
              </a:ext>
            </a:extLst>
          </a:blip>
          <a:srcRect l="15156" t="41761" r="47232" b="34479"/>
          <a:stretch/>
        </p:blipFill>
        <p:spPr>
          <a:xfrm>
            <a:off x="839432" y="2879165"/>
            <a:ext cx="1658636" cy="1561327"/>
          </a:xfrm>
          <a:prstGeom prst="rect">
            <a:avLst/>
          </a:prstGeom>
        </p:spPr>
      </p:pic>
      <p:pic>
        <p:nvPicPr>
          <p:cNvPr id="15" name="Рисунок 14">
            <a:extLst>
              <a:ext uri="{FF2B5EF4-FFF2-40B4-BE49-F238E27FC236}">
                <a16:creationId xmlns:a16="http://schemas.microsoft.com/office/drawing/2014/main" id="{040C6D4D-9520-43B3-88A3-60F1E3672328}"/>
              </a:ext>
            </a:extLst>
          </p:cNvPr>
          <p:cNvPicPr>
            <a:picLocks noChangeAspect="1"/>
          </p:cNvPicPr>
          <p:nvPr/>
        </p:nvPicPr>
        <p:blipFill rotWithShape="1">
          <a:blip r:embed="rId7">
            <a:duotone>
              <a:schemeClr val="accent3">
                <a:shade val="45000"/>
                <a:satMod val="135000"/>
              </a:schemeClr>
              <a:prstClr val="white"/>
            </a:duotone>
            <a:extLst>
              <a:ext uri="{BEBA8EAE-BF5A-486C-A8C5-ECC9F3942E4B}">
                <a14:imgProps xmlns:a14="http://schemas.microsoft.com/office/drawing/2010/main">
                  <a14:imgLayer r:embed="rId4">
                    <a14:imgEffect>
                      <a14:backgroundRemoval t="57278" b="78828" l="69014" r="98592">
                        <a14:foregroundMark x1="92676" y1="63516" x2="88451" y2="78639"/>
                        <a14:foregroundMark x1="88451" y1="78639" x2="88169" y2="78828"/>
                        <a14:foregroundMark x1="97465" y1="66730" x2="98592" y2="70699"/>
                        <a14:foregroundMark x1="71831" y1="71834" x2="84507" y2="77694"/>
                        <a14:foregroundMark x1="71549" y1="73346" x2="80563" y2="77694"/>
                        <a14:foregroundMark x1="69187" y1="69565" x2="70141" y2="73724"/>
                        <a14:backgroundMark x1="72676" y1="58790" x2="74930" y2="59168"/>
                        <a14:backgroundMark x1="98310" y1="74669" x2="98310" y2="73913"/>
                        <a14:backgroundMark x1="98592" y1="65974" x2="98592" y2="65595"/>
                        <a14:backgroundMark x1="98310" y1="73535" x2="98873" y2="72212"/>
                        <a14:backgroundMark x1="68451" y1="66163" x2="67887" y2="67675"/>
                        <a14:backgroundMark x1="68169" y1="68809" x2="68169" y2="69565"/>
                      </a14:backgroundRemoval>
                    </a14:imgEffect>
                  </a14:imgLayer>
                </a14:imgProps>
              </a:ext>
              <a:ext uri="{28A0092B-C50C-407E-A947-70E740481C1C}">
                <a14:useLocalDpi xmlns:a14="http://schemas.microsoft.com/office/drawing/2010/main" val="0"/>
              </a:ext>
            </a:extLst>
          </a:blip>
          <a:srcRect l="66238" t="54756" b="18388"/>
          <a:stretch/>
        </p:blipFill>
        <p:spPr>
          <a:xfrm>
            <a:off x="3108864" y="3732607"/>
            <a:ext cx="1488832" cy="1764775"/>
          </a:xfrm>
          <a:prstGeom prst="rect">
            <a:avLst/>
          </a:prstGeom>
        </p:spPr>
      </p:pic>
      <p:pic>
        <p:nvPicPr>
          <p:cNvPr id="16" name="Рисунок 15">
            <a:extLst>
              <a:ext uri="{FF2B5EF4-FFF2-40B4-BE49-F238E27FC236}">
                <a16:creationId xmlns:a16="http://schemas.microsoft.com/office/drawing/2014/main" id="{97DD0B5F-C6CE-48B5-B2A4-1C80320893D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403" b="23819" l="15775" r="45352">
                        <a14:foregroundMark x1="19437" y1="9263" x2="20845" y2="18715"/>
                        <a14:foregroundMark x1="38310" y1="6616" x2="40563" y2="16824"/>
                        <a14:foregroundMark x1="42817" y1="9452" x2="43099" y2="15879"/>
                        <a14:foregroundMark x1="44507" y1="11342" x2="43662" y2="14745"/>
                        <a14:foregroundMark x1="24507" y1="4348" x2="37465" y2="5293"/>
                        <a14:foregroundMark x1="29014" y1="3403" x2="32113" y2="3403"/>
                        <a14:foregroundMark x1="22254" y1="19282" x2="35493" y2="20038"/>
                        <a14:foregroundMark x1="35493" y1="20038" x2="38310" y2="18336"/>
                        <a14:foregroundMark x1="25070" y1="21739" x2="32394" y2="21928"/>
                        <a14:foregroundMark x1="38873" y1="21172" x2="41127" y2="19660"/>
                        <a14:foregroundMark x1="15775" y1="11342" x2="24507" y2="5293"/>
                        <a14:foregroundMark x1="24507" y1="5293" x2="25352" y2="5293"/>
                        <a14:foregroundMark x1="16056" y1="15312" x2="23662" y2="21172"/>
                        <a14:foregroundMark x1="23662" y1="21172" x2="35493" y2="21928"/>
                        <a14:foregroundMark x1="35493" y1="21928" x2="42535" y2="16446"/>
                        <a14:foregroundMark x1="43944" y1="10208" x2="43099" y2="17013"/>
                        <a14:foregroundMark x1="45352" y1="11720" x2="44507" y2="15123"/>
                        <a14:backgroundMark x1="39155" y1="22117" x2="39155" y2="22117"/>
                      </a14:backgroundRemoval>
                    </a14:imgEffect>
                    <a14:imgEffect>
                      <a14:sharpenSoften amount="25000"/>
                    </a14:imgEffect>
                  </a14:imgLayer>
                </a14:imgProps>
              </a:ext>
              <a:ext uri="{28A0092B-C50C-407E-A947-70E740481C1C}">
                <a14:useLocalDpi xmlns:a14="http://schemas.microsoft.com/office/drawing/2010/main" val="0"/>
              </a:ext>
            </a:extLst>
          </a:blip>
          <a:srcRect l="13278" t="2011" r="53476" b="73596"/>
          <a:stretch/>
        </p:blipFill>
        <p:spPr>
          <a:xfrm>
            <a:off x="4790173" y="664494"/>
            <a:ext cx="1466076" cy="1602923"/>
          </a:xfrm>
          <a:prstGeom prst="rect">
            <a:avLst/>
          </a:prstGeom>
        </p:spPr>
      </p:pic>
      <p:pic>
        <p:nvPicPr>
          <p:cNvPr id="18" name="Рисунок 17">
            <a:extLst>
              <a:ext uri="{FF2B5EF4-FFF2-40B4-BE49-F238E27FC236}">
                <a16:creationId xmlns:a16="http://schemas.microsoft.com/office/drawing/2014/main" id="{62D8C6E7-9E3E-40C6-BBD4-4EA70C1F6EAF}"/>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3781" b="22873" l="66479" r="95775">
                        <a14:foregroundMark x1="87887" y1="5482" x2="78592" y2="21928"/>
                        <a14:foregroundMark x1="81408" y1="4726" x2="70704" y2="18336"/>
                        <a14:foregroundMark x1="76620" y1="4159" x2="66479" y2="12476"/>
                        <a14:foregroundMark x1="95493" y1="10775" x2="86761" y2="22684"/>
                        <a14:foregroundMark x1="86761" y1="22684" x2="85352" y2="23251"/>
                        <a14:foregroundMark x1="96056" y1="11720" x2="92958" y2="18336"/>
                        <a14:foregroundMark x1="76338" y1="3781" x2="85915" y2="3781"/>
                        <a14:foregroundMark x1="94930" y1="9830" x2="93803" y2="17202"/>
                        <a14:foregroundMark x1="93803" y1="17202" x2="90141" y2="20605"/>
                        <a14:foregroundMark x1="66761" y1="12854" x2="68451" y2="16824"/>
                      </a14:backgroundRemoval>
                    </a14:imgEffect>
                    <a14:imgEffect>
                      <a14:sharpenSoften amount="25000"/>
                    </a14:imgEffect>
                  </a14:imgLayer>
                </a14:imgProps>
              </a:ext>
              <a:ext uri="{28A0092B-C50C-407E-A947-70E740481C1C}">
                <a14:useLocalDpi xmlns:a14="http://schemas.microsoft.com/office/drawing/2010/main" val="0"/>
              </a:ext>
            </a:extLst>
          </a:blip>
          <a:srcRect l="64071" t="2012" r="2167" b="74356"/>
          <a:stretch/>
        </p:blipFill>
        <p:spPr>
          <a:xfrm>
            <a:off x="4790173" y="2166369"/>
            <a:ext cx="1488832" cy="1552911"/>
          </a:xfrm>
          <a:prstGeom prst="rect">
            <a:avLst/>
          </a:prstGeom>
        </p:spPr>
      </p:pic>
      <p:pic>
        <p:nvPicPr>
          <p:cNvPr id="19" name="Рисунок 18">
            <a:extLst>
              <a:ext uri="{FF2B5EF4-FFF2-40B4-BE49-F238E27FC236}">
                <a16:creationId xmlns:a16="http://schemas.microsoft.com/office/drawing/2014/main" id="{E90760C4-F305-4E94-B656-6DCD823E5DC7}"/>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57278" b="78828" l="69014" r="98592">
                        <a14:foregroundMark x1="92676" y1="63516" x2="88451" y2="78639"/>
                        <a14:foregroundMark x1="88451" y1="78639" x2="88169" y2="78828"/>
                        <a14:foregroundMark x1="97465" y1="66730" x2="98592" y2="70699"/>
                        <a14:foregroundMark x1="71831" y1="71834" x2="84507" y2="77694"/>
                        <a14:foregroundMark x1="71549" y1="73346" x2="80563" y2="77694"/>
                        <a14:foregroundMark x1="69187" y1="69565" x2="70141" y2="73724"/>
                        <a14:backgroundMark x1="72676" y1="58790" x2="74930" y2="59168"/>
                        <a14:backgroundMark x1="98310" y1="74669" x2="98310" y2="73913"/>
                        <a14:backgroundMark x1="98592" y1="65974" x2="98592" y2="65595"/>
                        <a14:backgroundMark x1="98310" y1="73535" x2="98873" y2="72212"/>
                        <a14:backgroundMark x1="68451" y1="66163" x2="67887" y2="67675"/>
                        <a14:backgroundMark x1="68169" y1="68809" x2="68169" y2="69565"/>
                      </a14:backgroundRemoval>
                    </a14:imgEffect>
                  </a14:imgLayer>
                </a14:imgProps>
              </a:ext>
              <a:ext uri="{28A0092B-C50C-407E-A947-70E740481C1C}">
                <a14:useLocalDpi xmlns:a14="http://schemas.microsoft.com/office/drawing/2010/main" val="0"/>
              </a:ext>
            </a:extLst>
          </a:blip>
          <a:srcRect l="66238" t="54756" b="18388"/>
          <a:stretch/>
        </p:blipFill>
        <p:spPr>
          <a:xfrm>
            <a:off x="4790173" y="4949839"/>
            <a:ext cx="1488832" cy="1764775"/>
          </a:xfrm>
          <a:prstGeom prst="rect">
            <a:avLst/>
          </a:prstGeom>
        </p:spPr>
      </p:pic>
      <p:pic>
        <p:nvPicPr>
          <p:cNvPr id="20" name="Рисунок 19">
            <a:extLst>
              <a:ext uri="{FF2B5EF4-FFF2-40B4-BE49-F238E27FC236}">
                <a16:creationId xmlns:a16="http://schemas.microsoft.com/office/drawing/2014/main" id="{39F19531-739D-4A75-8AEE-DE70B1B52B86}"/>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42722" b="63138" l="18592" r="49296">
                        <a14:foregroundMark x1="28451" y1="45369" x2="24789" y2="50473"/>
                        <a14:foregroundMark x1="41480" y1="46420" x2="44789" y2="47259"/>
                        <a14:foregroundMark x1="36524" y1="45163" x2="40456" y2="46160"/>
                        <a14:foregroundMark x1="32113" y1="44045" x2="35702" y2="44955"/>
                        <a14:foregroundMark x1="44789" y1="47259" x2="47042" y2="51418"/>
                        <a14:foregroundMark x1="45352" y1="46314" x2="47324" y2="55766"/>
                        <a14:foregroundMark x1="47324" y1="55766" x2="46197" y2="57089"/>
                        <a14:foregroundMark x1="48451" y1="51040" x2="47606" y2="56522"/>
                        <a14:foregroundMark x1="22535" y1="51229" x2="25251" y2="45902"/>
                        <a14:foregroundMark x1="25109" y1="46234" x2="25915" y2="45558"/>
                        <a14:foregroundMark x1="21408" y1="49338" x2="24515" y2="46732"/>
                        <a14:foregroundMark x1="20563" y1="50851" x2="23712" y2="46859"/>
                        <a14:foregroundMark x1="41429" y1="44082" x2="42254" y2="44423"/>
                        <a14:foregroundMark x1="39007" y1="43082" x2="39510" y2="43290"/>
                        <a14:foregroundMark x1="49296" y1="51985" x2="46197" y2="57278"/>
                        <a14:foregroundMark x1="23099" y1="46503" x2="26479" y2="44612"/>
                        <a14:foregroundMark x1="41597" y1="61563" x2="42817" y2="61059"/>
                        <a14:foregroundMark x1="43380" y1="44802" x2="43380" y2="44802"/>
                        <a14:foregroundMark x1="46479" y1="46881" x2="46479" y2="46881"/>
                        <a14:backgroundMark x1="27629" y1="42864" x2="28451" y2="42533"/>
                        <a14:backgroundMark x1="40282" y1="42533" x2="42817" y2="42722"/>
                        <a14:backgroundMark x1="38592" y1="42533" x2="39437" y2="42722"/>
                        <a14:backgroundMark x1="42535" y1="43478" x2="42535" y2="43289"/>
                        <a14:backgroundMark x1="41972" y1="62571" x2="41755" y2="62571"/>
                        <a14:backgroundMark x1="38873" y1="62949" x2="40282" y2="62949"/>
                        <a14:backgroundMark x1="40282" y1="62571" x2="40845" y2="62382"/>
                        <a14:backgroundMark x1="49577" y1="48960" x2="48451" y2="47826"/>
                        <a14:backgroundMark x1="43662" y1="44045" x2="44507" y2="44423"/>
                      </a14:backgroundRemoval>
                    </a14:imgEffect>
                    <a14:imgEffect>
                      <a14:sharpenSoften amount="25000"/>
                    </a14:imgEffect>
                  </a14:imgLayer>
                </a14:imgProps>
              </a:ext>
              <a:ext uri="{28A0092B-C50C-407E-A947-70E740481C1C}">
                <a14:useLocalDpi xmlns:a14="http://schemas.microsoft.com/office/drawing/2010/main" val="0"/>
              </a:ext>
            </a:extLst>
          </a:blip>
          <a:srcRect l="15156" t="41761" r="47232" b="34479"/>
          <a:stretch/>
        </p:blipFill>
        <p:spPr>
          <a:xfrm>
            <a:off x="4620369" y="3659828"/>
            <a:ext cx="1658636" cy="1561327"/>
          </a:xfrm>
          <a:prstGeom prst="rect">
            <a:avLst/>
          </a:prstGeom>
        </p:spPr>
      </p:pic>
      <p:sp>
        <p:nvSpPr>
          <p:cNvPr id="21" name="TextBox 20">
            <a:extLst>
              <a:ext uri="{FF2B5EF4-FFF2-40B4-BE49-F238E27FC236}">
                <a16:creationId xmlns:a16="http://schemas.microsoft.com/office/drawing/2014/main" id="{F6B729AD-9604-496E-9232-C7BB66D6BF9B}"/>
              </a:ext>
            </a:extLst>
          </p:cNvPr>
          <p:cNvSpPr txBox="1"/>
          <p:nvPr/>
        </p:nvSpPr>
        <p:spPr>
          <a:xfrm>
            <a:off x="7504224" y="835466"/>
            <a:ext cx="3890769" cy="4801314"/>
          </a:xfrm>
          <a:prstGeom prst="rect">
            <a:avLst/>
          </a:prstGeom>
          <a:noFill/>
        </p:spPr>
        <p:txBody>
          <a:bodyPr wrap="square" rtlCol="0">
            <a:spAutoFit/>
          </a:bodyPr>
          <a:lstStyle/>
          <a:p>
            <a:r>
              <a:rPr lang="ru-RU" b="1" dirty="0">
                <a:solidFill>
                  <a:schemeClr val="accent1">
                    <a:lumMod val="75000"/>
                  </a:schemeClr>
                </a:solidFill>
              </a:rPr>
              <a:t>Задание</a:t>
            </a:r>
          </a:p>
          <a:p>
            <a:r>
              <a:rPr lang="ru-RU" dirty="0"/>
              <a:t>Найди фрагменты к картинке, нажимай на цветные фрагменты картинки и проверяй правильность ответов.</a:t>
            </a:r>
          </a:p>
          <a:p>
            <a:endParaRPr lang="ru-RU" dirty="0"/>
          </a:p>
          <a:p>
            <a:r>
              <a:rPr lang="ru-RU" b="1" dirty="0">
                <a:solidFill>
                  <a:schemeClr val="accent1">
                    <a:lumMod val="75000"/>
                  </a:schemeClr>
                </a:solidFill>
              </a:rPr>
              <a:t>Ответь на вопросы:</a:t>
            </a:r>
          </a:p>
          <a:p>
            <a:pPr marL="285750" indent="-285750">
              <a:buFontTx/>
              <a:buChar char="-"/>
            </a:pPr>
            <a:r>
              <a:rPr lang="ru-RU" dirty="0"/>
              <a:t>Какое время года изображено на картинке?</a:t>
            </a:r>
          </a:p>
          <a:p>
            <a:pPr marL="285750" indent="-285750">
              <a:buFontTx/>
              <a:buChar char="-"/>
            </a:pPr>
            <a:r>
              <a:rPr lang="ru-RU" dirty="0"/>
              <a:t>Что делает мальчик слева?</a:t>
            </a:r>
          </a:p>
          <a:p>
            <a:pPr marL="285750" indent="-285750">
              <a:buFontTx/>
              <a:buChar char="-"/>
            </a:pPr>
            <a:r>
              <a:rPr lang="ru-RU" dirty="0"/>
              <a:t>Что делает девочка?</a:t>
            </a:r>
          </a:p>
          <a:p>
            <a:pPr marL="285750" indent="-285750">
              <a:buFontTx/>
              <a:buChar char="-"/>
            </a:pPr>
            <a:r>
              <a:rPr lang="ru-RU" dirty="0"/>
              <a:t>Что делает мальчик справа?</a:t>
            </a:r>
          </a:p>
          <a:p>
            <a:pPr marL="285750" indent="-285750">
              <a:buFontTx/>
              <a:buChar char="-"/>
            </a:pPr>
            <a:r>
              <a:rPr lang="ru-RU" dirty="0"/>
              <a:t>Зачем они вешают скворечники?</a:t>
            </a:r>
          </a:p>
          <a:p>
            <a:pPr marL="285750" indent="-285750">
              <a:buFontTx/>
              <a:buChar char="-"/>
            </a:pPr>
            <a:r>
              <a:rPr lang="ru-RU" dirty="0"/>
              <a:t>Какие птицы сидят на ветки берёзы?</a:t>
            </a:r>
          </a:p>
          <a:p>
            <a:r>
              <a:rPr lang="ru-RU" dirty="0"/>
              <a:t>Составь рассказ по картинке.</a:t>
            </a:r>
          </a:p>
          <a:p>
            <a:endParaRPr lang="ru-RU" dirty="0"/>
          </a:p>
        </p:txBody>
      </p:sp>
      <p:sp>
        <p:nvSpPr>
          <p:cNvPr id="22" name="Управляющая кнопка: &quot;Вперед&quot; или &quot;Следующий&quot; 21">
            <a:hlinkClick r:id="" action="ppaction://hlinkshowjump?jump=nextslide" highlightClick="1"/>
            <a:extLst>
              <a:ext uri="{FF2B5EF4-FFF2-40B4-BE49-F238E27FC236}">
                <a16:creationId xmlns:a16="http://schemas.microsoft.com/office/drawing/2014/main" id="{67915DFF-A0BD-4DE4-9B64-B298720DBA49}"/>
              </a:ext>
            </a:extLst>
          </p:cNvPr>
          <p:cNvSpPr/>
          <p:nvPr/>
        </p:nvSpPr>
        <p:spPr>
          <a:xfrm>
            <a:off x="11239500" y="6108700"/>
            <a:ext cx="685800" cy="542357"/>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281052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9167E-6 2.59259E-6 L -0.33151 -0.06297 " pathEditMode="relative" rAng="0" ptsTypes="AA">
                                      <p:cBhvr>
                                        <p:cTn id="6" dur="2000" fill="hold"/>
                                        <p:tgtEl>
                                          <p:spTgt spid="16"/>
                                        </p:tgtEl>
                                        <p:attrNameLst>
                                          <p:attrName>ppt_x</p:attrName>
                                          <p:attrName>ppt_y</p:attrName>
                                        </p:attrNameLst>
                                      </p:cBhvr>
                                      <p:rCtr x="-16576" y="-3148"/>
                                    </p:animMotion>
                                  </p:childTnLst>
                                </p:cTn>
                              </p:par>
                            </p:childTnLst>
                          </p:cTn>
                        </p:par>
                      </p:childTnLst>
                    </p:cTn>
                  </p:par>
                </p:childTnLst>
              </p:cTn>
              <p:nextCondLst>
                <p:cond evt="onClick" delay="0">
                  <p:tgtEl>
                    <p:spTgt spid="16"/>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75E-6 3.33333E-6 L -0.14571 -0.27986 " pathEditMode="relative" rAng="0" ptsTypes="AA">
                                      <p:cBhvr>
                                        <p:cTn id="11" dur="2000" fill="hold"/>
                                        <p:tgtEl>
                                          <p:spTgt spid="18"/>
                                        </p:tgtEl>
                                        <p:attrNameLst>
                                          <p:attrName>ppt_x</p:attrName>
                                          <p:attrName>ppt_y</p:attrName>
                                        </p:attrNameLst>
                                      </p:cBhvr>
                                      <p:rCtr x="-7292" y="-14005"/>
                                    </p:animMotion>
                                  </p:childTnLst>
                                </p:cTn>
                              </p:par>
                            </p:childTnLst>
                          </p:cTn>
                        </p:par>
                      </p:childTnLst>
                    </p:cTn>
                  </p:par>
                </p:childTnLst>
              </p:cTn>
              <p:nextCondLst>
                <p:cond evt="onClick" delay="0">
                  <p:tgtEl>
                    <p:spTgt spid="18"/>
                  </p:tgtEl>
                </p:cond>
              </p:nextCondLst>
            </p:seq>
            <p:seq concurrent="1" nextAc="seek">
              <p:cTn id="12" restart="whenNotActive" fill="hold" evtFilter="cancelBubble" nodeType="interactiveSeq">
                <p:stCondLst>
                  <p:cond evt="onClick" delay="0">
                    <p:tgtEl>
                      <p:spTgt spid="20"/>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5E-6 -3.7037E-6 L -0.3112 -0.11389 " pathEditMode="relative" rAng="0" ptsTypes="AA">
                                      <p:cBhvr>
                                        <p:cTn id="16" dur="2000" fill="hold"/>
                                        <p:tgtEl>
                                          <p:spTgt spid="20"/>
                                        </p:tgtEl>
                                        <p:attrNameLst>
                                          <p:attrName>ppt_x</p:attrName>
                                          <p:attrName>ppt_y</p:attrName>
                                        </p:attrNameLst>
                                      </p:cBhvr>
                                      <p:rCtr x="-15560" y="-5694"/>
                                    </p:animMotion>
                                  </p:childTnLst>
                                </p:cTn>
                              </p:par>
                            </p:childTnLst>
                          </p:cTn>
                        </p:par>
                      </p:childTnLst>
                    </p:cTn>
                  </p:par>
                </p:childTnLst>
              </p:cTn>
              <p:nextCondLst>
                <p:cond evt="onClick" delay="0">
                  <p:tgtEl>
                    <p:spTgt spid="20"/>
                  </p:tgtEl>
                </p:cond>
              </p:nextCondLst>
            </p:seq>
            <p:seq concurrent="1" nextAc="seek">
              <p:cTn id="17" restart="whenNotActive" fill="hold" evtFilter="cancelBubble" nodeType="interactiveSeq">
                <p:stCondLst>
                  <p:cond evt="onClick" delay="0">
                    <p:tgtEl>
                      <p:spTgt spid="19"/>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3.75E-6 -2.96296E-6 L -0.13815 -0.17847 " pathEditMode="relative" rAng="0" ptsTypes="AA">
                                      <p:cBhvr>
                                        <p:cTn id="21" dur="2000" fill="hold"/>
                                        <p:tgtEl>
                                          <p:spTgt spid="19"/>
                                        </p:tgtEl>
                                        <p:attrNameLst>
                                          <p:attrName>ppt_x</p:attrName>
                                          <p:attrName>ppt_y</p:attrName>
                                        </p:attrNameLst>
                                      </p:cBhvr>
                                      <p:rCtr x="-6914" y="-8935"/>
                                    </p:animMotion>
                                  </p:childTnLst>
                                </p:cTn>
                              </p:par>
                            </p:childTnLst>
                          </p:cTn>
                        </p:par>
                      </p:childTnLst>
                    </p:cTn>
                  </p:par>
                </p:childTnLst>
              </p:cTn>
              <p:nextCondLst>
                <p:cond evt="onClick" delay="0">
                  <p:tgtEl>
                    <p:spTgt spid="1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FD096F4E-717D-420C-BED6-7382769C09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204" y="358375"/>
            <a:ext cx="4484856" cy="6208322"/>
          </a:xfrm>
          <a:prstGeom prst="rect">
            <a:avLst/>
          </a:prstGeom>
        </p:spPr>
      </p:pic>
      <p:pic>
        <p:nvPicPr>
          <p:cNvPr id="18" name="сосульки">
            <a:extLst>
              <a:ext uri="{FF2B5EF4-FFF2-40B4-BE49-F238E27FC236}">
                <a16:creationId xmlns:a16="http://schemas.microsoft.com/office/drawing/2014/main" id="{8C299398-DB84-4A8F-ABD5-7D4FFF80BC39}"/>
              </a:ext>
            </a:extLst>
          </p:cNvPr>
          <p:cNvPicPr>
            <a:picLocks noChangeAspect="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backgroundRemoval t="38391" b="56201" l="56102" r="80146">
                        <a14:foregroundMark x1="65392" y1="38918" x2="65392" y2="38918"/>
                        <a14:foregroundMark x1="56466" y1="46834" x2="56466" y2="46834"/>
                        <a14:foregroundMark x1="80146" y1="47361" x2="80146" y2="47361"/>
                        <a14:foregroundMark x1="67395" y1="56201" x2="67395" y2="56201"/>
                      </a14:backgroundRemoval>
                    </a14:imgEffect>
                  </a14:imgLayer>
                </a14:imgProps>
              </a:ext>
              <a:ext uri="{28A0092B-C50C-407E-A947-70E740481C1C}">
                <a14:useLocalDpi xmlns:a14="http://schemas.microsoft.com/office/drawing/2010/main" val="0"/>
              </a:ext>
            </a:extLst>
          </a:blip>
          <a:srcRect l="54317" t="36577" r="17816" b="41656"/>
          <a:stretch/>
        </p:blipFill>
        <p:spPr>
          <a:xfrm>
            <a:off x="2802083" y="2627851"/>
            <a:ext cx="1283516" cy="1384184"/>
          </a:xfrm>
          <a:prstGeom prst="rect">
            <a:avLst/>
          </a:prstGeom>
        </p:spPr>
      </p:pic>
      <p:pic>
        <p:nvPicPr>
          <p:cNvPr id="22" name="солнце">
            <a:extLst>
              <a:ext uri="{FF2B5EF4-FFF2-40B4-BE49-F238E27FC236}">
                <a16:creationId xmlns:a16="http://schemas.microsoft.com/office/drawing/2014/main" id="{5E358276-0885-4AA8-98D4-28357DD6D584}"/>
              </a:ext>
            </a:extLst>
          </p:cNvPr>
          <p:cNvPicPr>
            <a:picLocks noChangeAspect="1"/>
          </p:cNvPicPr>
          <p:nvPr/>
        </p:nvPicPr>
        <p:blipFill rotWithShape="1">
          <a:blip r:embed="rId5">
            <a:duotone>
              <a:schemeClr val="accent3">
                <a:shade val="45000"/>
                <a:satMod val="135000"/>
              </a:schemeClr>
              <a:prstClr val="white"/>
            </a:duotone>
            <a:extLst>
              <a:ext uri="{BEBA8EAE-BF5A-486C-A8C5-ECC9F3942E4B}">
                <a14:imgProps xmlns:a14="http://schemas.microsoft.com/office/drawing/2010/main">
                  <a14:imgLayer r:embed="rId4">
                    <a14:imgEffect>
                      <a14:backgroundRemoval t="1583" b="18470" l="12022" r="35701">
                        <a14:foregroundMark x1="24772" y1="2639" x2="15483" y2="6596"/>
                        <a14:foregroundMark x1="15483" y1="6596" x2="15483" y2="8443"/>
                        <a14:foregroundMark x1="12386" y1="8179" x2="12386" y2="10818"/>
                        <a14:foregroundMark x1="22587" y1="1715" x2="24590" y2="1847"/>
                        <a14:foregroundMark x1="35519" y1="9367" x2="35701" y2="10818"/>
                        <a14:foregroundMark x1="23315" y1="18470" x2="24408" y2="18470"/>
                      </a14:backgroundRemoval>
                    </a14:imgEffect>
                  </a14:imgLayer>
                </a14:imgProps>
              </a:ext>
              <a:ext uri="{28A0092B-C50C-407E-A947-70E740481C1C}">
                <a14:useLocalDpi xmlns:a14="http://schemas.microsoft.com/office/drawing/2010/main" val="0"/>
              </a:ext>
            </a:extLst>
          </a:blip>
          <a:srcRect l="11119" r="61246" b="79459"/>
          <a:stretch/>
        </p:blipFill>
        <p:spPr>
          <a:xfrm>
            <a:off x="796954" y="291303"/>
            <a:ext cx="1290510" cy="1302876"/>
          </a:xfrm>
          <a:prstGeom prst="rect">
            <a:avLst/>
          </a:prstGeom>
        </p:spPr>
      </p:pic>
      <p:pic>
        <p:nvPicPr>
          <p:cNvPr id="23" name="сосульки 1">
            <a:extLst>
              <a:ext uri="{FF2B5EF4-FFF2-40B4-BE49-F238E27FC236}">
                <a16:creationId xmlns:a16="http://schemas.microsoft.com/office/drawing/2014/main" id="{24E2CCCA-4C7D-40D1-9079-45A2043F08F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8391" b="56201" l="56102" r="80146">
                        <a14:foregroundMark x1="65392" y1="38918" x2="65392" y2="38918"/>
                        <a14:foregroundMark x1="56466" y1="46834" x2="56466" y2="46834"/>
                        <a14:foregroundMark x1="80146" y1="47361" x2="80146" y2="47361"/>
                        <a14:foregroundMark x1="67395" y1="56201" x2="67395" y2="56201"/>
                      </a14:backgroundRemoval>
                    </a14:imgEffect>
                  </a14:imgLayer>
                </a14:imgProps>
              </a:ext>
              <a:ext uri="{28A0092B-C50C-407E-A947-70E740481C1C}">
                <a14:useLocalDpi xmlns:a14="http://schemas.microsoft.com/office/drawing/2010/main" val="0"/>
              </a:ext>
            </a:extLst>
          </a:blip>
          <a:srcRect l="54317" t="36577" r="17816" b="41656"/>
          <a:stretch/>
        </p:blipFill>
        <p:spPr>
          <a:xfrm>
            <a:off x="5228680" y="2336575"/>
            <a:ext cx="1283516" cy="1384184"/>
          </a:xfrm>
          <a:prstGeom prst="rect">
            <a:avLst/>
          </a:prstGeom>
        </p:spPr>
      </p:pic>
      <p:pic>
        <p:nvPicPr>
          <p:cNvPr id="24" name="ручей">
            <a:extLst>
              <a:ext uri="{FF2B5EF4-FFF2-40B4-BE49-F238E27FC236}">
                <a16:creationId xmlns:a16="http://schemas.microsoft.com/office/drawing/2014/main" id="{6E86D1FE-CFEF-4964-96B4-F4AD8239AF93}"/>
              </a:ext>
            </a:extLst>
          </p:cNvPr>
          <p:cNvPicPr>
            <a:picLocks noChangeAspect="1"/>
          </p:cNvPicPr>
          <p:nvPr/>
        </p:nvPicPr>
        <p:blipFill rotWithShape="1">
          <a:blip r:embed="rId6">
            <a:duotone>
              <a:schemeClr val="accent3">
                <a:shade val="45000"/>
                <a:satMod val="135000"/>
              </a:schemeClr>
              <a:prstClr val="white"/>
            </a:duotone>
            <a:extLst>
              <a:ext uri="{BEBA8EAE-BF5A-486C-A8C5-ECC9F3942E4B}">
                <a14:imgProps xmlns:a14="http://schemas.microsoft.com/office/drawing/2010/main">
                  <a14:imgLayer r:embed="rId4">
                    <a14:imgEffect>
                      <a14:backgroundRemoval t="77573" b="93931" l="12022" r="36066">
                        <a14:foregroundMark x1="23133" y1="77968" x2="23133" y2="77968"/>
                        <a14:foregroundMark x1="25137" y1="78364" x2="25683" y2="93799"/>
                        <a14:foregroundMark x1="32787" y1="82454" x2="32423" y2="90633"/>
                        <a14:foregroundMark x1="32423" y1="90633" x2="31876" y2="91821"/>
                        <a14:foregroundMark x1="34973" y1="83509" x2="34973" y2="87335"/>
                        <a14:foregroundMark x1="22769" y1="78100" x2="15847" y2="82190"/>
                        <a14:foregroundMark x1="18215" y1="78760" x2="15301" y2="80739"/>
                        <a14:foregroundMark x1="35155" y1="82982" x2="32969" y2="90897"/>
                        <a14:foregroundMark x1="32969" y1="90897" x2="23315" y2="94195"/>
                        <a14:foregroundMark x1="23315" y1="94195" x2="22222" y2="94195"/>
                        <a14:foregroundMark x1="28233" y1="93536" x2="17122" y2="91953"/>
                        <a14:foregroundMark x1="17122" y1="91953" x2="12022" y2="84301"/>
                        <a14:foregroundMark x1="12022" y1="84301" x2="13220" y2="81589"/>
                        <a14:foregroundMark x1="35519" y1="83641" x2="36066" y2="87599"/>
                        <a14:backgroundMark x1="12750" y1="81135" x2="12750" y2="81135"/>
                        <a14:backgroundMark x1="13297" y1="81135" x2="13297" y2="81135"/>
                        <a14:backgroundMark x1="13297" y1="80607" x2="12933" y2="81530"/>
                        <a14:backgroundMark x1="36248" y1="87731" x2="36248" y2="86280"/>
                      </a14:backgroundRemoval>
                    </a14:imgEffect>
                  </a14:imgLayer>
                </a14:imgProps>
              </a:ext>
              <a:ext uri="{28A0092B-C50C-407E-A947-70E740481C1C}">
                <a14:useLocalDpi xmlns:a14="http://schemas.microsoft.com/office/drawing/2010/main" val="0"/>
              </a:ext>
            </a:extLst>
          </a:blip>
          <a:srcRect l="11269" t="75757" r="63414" b="4323"/>
          <a:stretch/>
        </p:blipFill>
        <p:spPr>
          <a:xfrm>
            <a:off x="859174" y="5045718"/>
            <a:ext cx="1166070" cy="1266739"/>
          </a:xfrm>
          <a:prstGeom prst="rect">
            <a:avLst/>
          </a:prstGeom>
        </p:spPr>
      </p:pic>
      <p:pic>
        <p:nvPicPr>
          <p:cNvPr id="25" name="снеговик">
            <a:extLst>
              <a:ext uri="{FF2B5EF4-FFF2-40B4-BE49-F238E27FC236}">
                <a16:creationId xmlns:a16="http://schemas.microsoft.com/office/drawing/2014/main" id="{074A4CAD-37EB-4BD1-ABAD-C01F49CD58BB}"/>
              </a:ext>
            </a:extLst>
          </p:cNvPr>
          <p:cNvPicPr>
            <a:picLocks noChangeAspect="1"/>
          </p:cNvPicPr>
          <p:nvPr/>
        </p:nvPicPr>
        <p:blipFill rotWithShape="1">
          <a:blip r:embed="rId7">
            <a:duotone>
              <a:schemeClr val="accent3">
                <a:shade val="45000"/>
                <a:satMod val="135000"/>
              </a:schemeClr>
              <a:prstClr val="white"/>
            </a:duotone>
            <a:extLst>
              <a:ext uri="{BEBA8EAE-BF5A-486C-A8C5-ECC9F3942E4B}">
                <a14:imgProps xmlns:a14="http://schemas.microsoft.com/office/drawing/2010/main">
                  <a14:imgLayer r:embed="rId4">
                    <a14:imgEffect>
                      <a14:backgroundRemoval t="50396" b="67018" l="13843" r="37341">
                        <a14:foregroundMark x1="31694" y1="53298" x2="22222" y2="62929"/>
                        <a14:foregroundMark x1="22222" y1="62929" x2="21311" y2="63456"/>
                        <a14:foregroundMark x1="34791" y1="55937" x2="24210" y2="66113"/>
                        <a14:foregroundMark x1="36794" y1="60422" x2="32423" y2="65303"/>
                        <a14:foregroundMark x1="36066" y1="54749" x2="37341" y2="58047"/>
                        <a14:foregroundMark x1="28962" y1="66755" x2="28962" y2="66755"/>
                        <a14:foregroundMark x1="15776" y1="60248" x2="15665" y2="62665"/>
                        <a14:foregroundMark x1="16029" y1="54749" x2="15826" y2="59172"/>
                        <a14:foregroundMark x1="22222" y1="51583" x2="18397" y2="57388"/>
                        <a14:foregroundMark x1="25137" y1="67282" x2="25137" y2="67282"/>
                        <a14:foregroundMark x1="26958" y1="50396" x2="26958" y2="50396"/>
                        <a14:foregroundMark x1="21398" y1="50834" x2="32787" y2="51319"/>
                        <a14:foregroundMark x1="33503" y1="52375" x2="38069" y2="59103"/>
                        <a14:foregroundMark x1="32787" y1="51319" x2="32906" y2="51494"/>
                        <a14:foregroundMark x1="38069" y1="59103" x2="32671" y2="66189"/>
                        <a14:foregroundMark x1="30971" y1="66816" x2="22981" y2="67201"/>
                        <a14:foregroundMark x1="21311" y1="67282" x2="14444" y2="60368"/>
                        <a14:foregroundMark x1="14089" y1="59328" x2="17122" y2="53969"/>
                        <a14:foregroundMark x1="20947" y1="50792" x2="20947" y2="50792"/>
                        <a14:foregroundMark x1="20401" y1="51055" x2="20401" y2="51055"/>
                        <a14:foregroundMark x1="20947" y1="51055" x2="20947" y2="51055"/>
                        <a14:foregroundMark x1="21129" y1="51187" x2="21311" y2="50792"/>
                        <a14:foregroundMark x1="21676" y1="50792" x2="19854" y2="50792"/>
                        <a14:backgroundMark x1="21676" y1="67414" x2="21676" y2="67414"/>
                        <a14:backgroundMark x1="20947" y1="67150" x2="20947" y2="67150"/>
                        <a14:backgroundMark x1="21494" y1="67150" x2="21494" y2="67150"/>
                        <a14:backgroundMark x1="21129" y1="67414" x2="22222" y2="67810"/>
                        <a14:backgroundMark x1="31512" y1="67282" x2="31876" y2="67150"/>
                        <a14:backgroundMark x1="32423" y1="67018" x2="31512" y2="67282"/>
                        <a14:backgroundMark x1="32058" y1="66623" x2="32058" y2="66623"/>
                        <a14:backgroundMark x1="32787" y1="66755" x2="32787" y2="66755"/>
                        <a14:backgroundMark x1="32787" y1="66491" x2="32969" y2="66491"/>
                        <a14:backgroundMark x1="32969" y1="66359" x2="31876" y2="67150"/>
                        <a14:backgroundMark x1="33151" y1="51319" x2="34244" y2="51847"/>
                        <a14:backgroundMark x1="18441" y1="51055" x2="15665" y2="53166"/>
                        <a14:backgroundMark x1="18787" y1="50792" x2="18441" y2="51055"/>
                        <a14:backgroundMark x1="19308" y1="50396" x2="18787" y2="50792"/>
                        <a14:backgroundMark x1="13661" y1="59367" x2="13843" y2="60422"/>
                        <a14:backgroundMark x1="19308" y1="50923" x2="19854" y2="50923"/>
                        <a14:backgroundMark x1="20219" y1="50792" x2="20219" y2="50792"/>
                      </a14:backgroundRemoval>
                    </a14:imgEffect>
                  </a14:imgLayer>
                </a14:imgProps>
              </a:ext>
              <a:ext uri="{28A0092B-C50C-407E-A947-70E740481C1C}">
                <a14:useLocalDpi xmlns:a14="http://schemas.microsoft.com/office/drawing/2010/main" val="0"/>
              </a:ext>
            </a:extLst>
          </a:blip>
          <a:srcRect l="12332" t="48956" r="59802" b="31784"/>
          <a:stretch/>
        </p:blipFill>
        <p:spPr>
          <a:xfrm>
            <a:off x="932886" y="3429000"/>
            <a:ext cx="1283516" cy="1224793"/>
          </a:xfrm>
          <a:prstGeom prst="rect">
            <a:avLst/>
          </a:prstGeom>
        </p:spPr>
      </p:pic>
      <p:pic>
        <p:nvPicPr>
          <p:cNvPr id="15" name="солнце 1">
            <a:extLst>
              <a:ext uri="{FF2B5EF4-FFF2-40B4-BE49-F238E27FC236}">
                <a16:creationId xmlns:a16="http://schemas.microsoft.com/office/drawing/2014/main" id="{0090107B-E829-46B5-A595-D20A3EFD43ED}"/>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1583" b="18470" l="12022" r="35701">
                        <a14:foregroundMark x1="24772" y1="2639" x2="15483" y2="6596"/>
                        <a14:foregroundMark x1="15483" y1="6596" x2="15483" y2="8443"/>
                        <a14:foregroundMark x1="12386" y1="8179" x2="12386" y2="10818"/>
                        <a14:foregroundMark x1="22587" y1="1715" x2="24590" y2="1847"/>
                        <a14:foregroundMark x1="35519" y1="9367" x2="35701" y2="10818"/>
                        <a14:foregroundMark x1="23315" y1="18470" x2="24408" y2="18470"/>
                      </a14:backgroundRemoval>
                    </a14:imgEffect>
                  </a14:imgLayer>
                </a14:imgProps>
              </a:ext>
              <a:ext uri="{28A0092B-C50C-407E-A947-70E740481C1C}">
                <a14:useLocalDpi xmlns:a14="http://schemas.microsoft.com/office/drawing/2010/main" val="0"/>
              </a:ext>
            </a:extLst>
          </a:blip>
          <a:srcRect l="11119" r="61246" b="79459"/>
          <a:stretch/>
        </p:blipFill>
        <p:spPr>
          <a:xfrm>
            <a:off x="5242662" y="1125139"/>
            <a:ext cx="1269534" cy="1302876"/>
          </a:xfrm>
          <a:prstGeom prst="rect">
            <a:avLst/>
          </a:prstGeom>
        </p:spPr>
      </p:pic>
      <p:pic>
        <p:nvPicPr>
          <p:cNvPr id="17" name="ручей 1">
            <a:extLst>
              <a:ext uri="{FF2B5EF4-FFF2-40B4-BE49-F238E27FC236}">
                <a16:creationId xmlns:a16="http://schemas.microsoft.com/office/drawing/2014/main" id="{404ED56A-56E8-488D-8362-ECA911E6754A}"/>
              </a:ext>
            </a:extLst>
          </p:cNvPr>
          <p:cNvPicPr>
            <a:picLocks noChangeAspect="1"/>
          </p:cNvPicPr>
          <p:nvPr/>
        </p:nvPicPr>
        <p:blipFill rotWithShape="1">
          <a:blip r:embed="rId8">
            <a:extLst>
              <a:ext uri="{BEBA8EAE-BF5A-486C-A8C5-ECC9F3942E4B}">
                <a14:imgProps xmlns:a14="http://schemas.microsoft.com/office/drawing/2010/main">
                  <a14:imgLayer r:embed="rId4">
                    <a14:imgEffect>
                      <a14:backgroundRemoval t="77573" b="94591" l="12022" r="36066">
                        <a14:foregroundMark x1="23133" y1="77968" x2="23133" y2="77968"/>
                        <a14:foregroundMark x1="25137" y1="78364" x2="25656" y2="93034"/>
                        <a14:foregroundMark x1="32787" y1="82454" x2="32423" y2="90633"/>
                        <a14:foregroundMark x1="32423" y1="90633" x2="31876" y2="91821"/>
                        <a14:foregroundMark x1="34973" y1="83509" x2="34973" y2="87335"/>
                        <a14:foregroundMark x1="22769" y1="78100" x2="15847" y2="82190"/>
                        <a14:foregroundMark x1="18215" y1="78760" x2="15301" y2="80739"/>
                        <a14:foregroundMark x1="35155" y1="82982" x2="32969" y2="90897"/>
                        <a14:foregroundMark x1="24920" y1="93647" x2="23315" y2="94195"/>
                        <a14:foregroundMark x1="32969" y1="90897" x2="25900" y2="93312"/>
                        <a14:foregroundMark x1="23315" y1="94195" x2="22222" y2="94195"/>
                        <a14:foregroundMark x1="24334" y1="92981" x2="17122" y2="91953"/>
                        <a14:foregroundMark x1="28233" y1="93536" x2="25792" y2="93188"/>
                        <a14:foregroundMark x1="17122" y1="91953" x2="12022" y2="84301"/>
                        <a14:foregroundMark x1="12022" y1="84301" x2="13220" y2="81589"/>
                        <a14:foregroundMark x1="35519" y1="83641" x2="36066" y2="87599"/>
                        <a14:foregroundMark x1="21858" y1="94195" x2="25661" y2="94490"/>
                        <a14:backgroundMark x1="12750" y1="81135" x2="12750" y2="81135"/>
                        <a14:backgroundMark x1="13297" y1="81135" x2="13297" y2="81135"/>
                        <a14:backgroundMark x1="13297" y1="80607" x2="12933" y2="81530"/>
                        <a14:backgroundMark x1="36248" y1="87731" x2="36248" y2="86280"/>
                        <a14:backgroundMark x1="26776" y1="94855" x2="26776" y2="94855"/>
                        <a14:backgroundMark x1="26594" y1="94723" x2="26594" y2="94723"/>
                        <a14:backgroundMark x1="26594" y1="94723" x2="26594" y2="94723"/>
                        <a14:backgroundMark x1="27140" y1="94723" x2="25865" y2="94723"/>
                      </a14:backgroundRemoval>
                    </a14:imgEffect>
                  </a14:imgLayer>
                </a14:imgProps>
              </a:ext>
              <a:ext uri="{28A0092B-C50C-407E-A947-70E740481C1C}">
                <a14:useLocalDpi xmlns:a14="http://schemas.microsoft.com/office/drawing/2010/main" val="0"/>
              </a:ext>
            </a:extLst>
          </a:blip>
          <a:srcRect l="11269" t="75757" r="63414" b="4323"/>
          <a:stretch/>
        </p:blipFill>
        <p:spPr>
          <a:xfrm>
            <a:off x="5281810" y="3852886"/>
            <a:ext cx="1166070" cy="1266739"/>
          </a:xfrm>
          <a:prstGeom prst="rect">
            <a:avLst/>
          </a:prstGeom>
        </p:spPr>
      </p:pic>
      <p:pic>
        <p:nvPicPr>
          <p:cNvPr id="19" name="снеговик 1">
            <a:extLst>
              <a:ext uri="{FF2B5EF4-FFF2-40B4-BE49-F238E27FC236}">
                <a16:creationId xmlns:a16="http://schemas.microsoft.com/office/drawing/2014/main" id="{0B90F444-A19A-466C-A762-6FF42ED5E3E7}"/>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50396" b="67018" l="13843" r="37341">
                        <a14:foregroundMark x1="31694" y1="53298" x2="22222" y2="62929"/>
                        <a14:foregroundMark x1="22222" y1="62929" x2="21311" y2="63456"/>
                        <a14:foregroundMark x1="34791" y1="55937" x2="24210" y2="66113"/>
                        <a14:foregroundMark x1="36794" y1="60422" x2="32423" y2="65303"/>
                        <a14:foregroundMark x1="36066" y1="54749" x2="37341" y2="58047"/>
                        <a14:foregroundMark x1="28962" y1="66755" x2="28962" y2="66755"/>
                        <a14:foregroundMark x1="15776" y1="60248" x2="15665" y2="62665"/>
                        <a14:foregroundMark x1="16029" y1="54749" x2="15826" y2="59172"/>
                        <a14:foregroundMark x1="22222" y1="51583" x2="18397" y2="57388"/>
                        <a14:foregroundMark x1="25137" y1="67282" x2="25137" y2="67282"/>
                        <a14:foregroundMark x1="26958" y1="50396" x2="26958" y2="50396"/>
                        <a14:foregroundMark x1="21398" y1="50834" x2="32787" y2="51319"/>
                        <a14:foregroundMark x1="33503" y1="52375" x2="38069" y2="59103"/>
                        <a14:foregroundMark x1="32787" y1="51319" x2="32906" y2="51494"/>
                        <a14:foregroundMark x1="38069" y1="59103" x2="32671" y2="66189"/>
                        <a14:foregroundMark x1="30971" y1="66816" x2="22981" y2="67201"/>
                        <a14:foregroundMark x1="21311" y1="67282" x2="14444" y2="60368"/>
                        <a14:foregroundMark x1="14089" y1="59328" x2="17122" y2="53969"/>
                        <a14:foregroundMark x1="20947" y1="50792" x2="20947" y2="50792"/>
                        <a14:foregroundMark x1="20401" y1="51055" x2="20401" y2="51055"/>
                        <a14:foregroundMark x1="20947" y1="51055" x2="20947" y2="51055"/>
                        <a14:foregroundMark x1="21129" y1="51187" x2="21311" y2="50792"/>
                        <a14:foregroundMark x1="21676" y1="50792" x2="19854" y2="50792"/>
                        <a14:backgroundMark x1="21676" y1="67414" x2="21676" y2="67414"/>
                        <a14:backgroundMark x1="20947" y1="67150" x2="20947" y2="67150"/>
                        <a14:backgroundMark x1="21494" y1="67150" x2="21494" y2="67150"/>
                        <a14:backgroundMark x1="21129" y1="67414" x2="22222" y2="67810"/>
                        <a14:backgroundMark x1="31512" y1="67282" x2="31876" y2="67150"/>
                        <a14:backgroundMark x1="32423" y1="67018" x2="31512" y2="67282"/>
                        <a14:backgroundMark x1="32058" y1="66623" x2="32058" y2="66623"/>
                        <a14:backgroundMark x1="32787" y1="66755" x2="32787" y2="66755"/>
                        <a14:backgroundMark x1="32787" y1="66491" x2="32969" y2="66491"/>
                        <a14:backgroundMark x1="32969" y1="66359" x2="31876" y2="67150"/>
                        <a14:backgroundMark x1="33151" y1="51319" x2="34244" y2="51847"/>
                        <a14:backgroundMark x1="18441" y1="51055" x2="15665" y2="53166"/>
                        <a14:backgroundMark x1="18787" y1="50792" x2="18441" y2="51055"/>
                        <a14:backgroundMark x1="19308" y1="50396" x2="18787" y2="50792"/>
                        <a14:backgroundMark x1="13661" y1="59367" x2="13843" y2="60422"/>
                        <a14:backgroundMark x1="19308" y1="50923" x2="19854" y2="50923"/>
                        <a14:backgroundMark x1="20219" y1="50792" x2="20219" y2="50792"/>
                      </a14:backgroundRemoval>
                    </a14:imgEffect>
                  </a14:imgLayer>
                </a14:imgProps>
              </a:ext>
              <a:ext uri="{28A0092B-C50C-407E-A947-70E740481C1C}">
                <a14:useLocalDpi xmlns:a14="http://schemas.microsoft.com/office/drawing/2010/main" val="0"/>
              </a:ext>
            </a:extLst>
          </a:blip>
          <a:srcRect l="12332" t="48956" r="59802" b="31784"/>
          <a:stretch/>
        </p:blipFill>
        <p:spPr>
          <a:xfrm>
            <a:off x="5242662" y="5343297"/>
            <a:ext cx="1283516" cy="1224793"/>
          </a:xfrm>
          <a:prstGeom prst="rect">
            <a:avLst/>
          </a:prstGeom>
        </p:spPr>
      </p:pic>
      <p:sp>
        <p:nvSpPr>
          <p:cNvPr id="26" name="TextBox 25">
            <a:extLst>
              <a:ext uri="{FF2B5EF4-FFF2-40B4-BE49-F238E27FC236}">
                <a16:creationId xmlns:a16="http://schemas.microsoft.com/office/drawing/2014/main" id="{50DFBB1B-A15E-437A-B101-A7A299A83F05}"/>
              </a:ext>
            </a:extLst>
          </p:cNvPr>
          <p:cNvSpPr txBox="1"/>
          <p:nvPr/>
        </p:nvSpPr>
        <p:spPr>
          <a:xfrm>
            <a:off x="7828767" y="793521"/>
            <a:ext cx="3890769" cy="5355312"/>
          </a:xfrm>
          <a:prstGeom prst="rect">
            <a:avLst/>
          </a:prstGeom>
          <a:noFill/>
        </p:spPr>
        <p:txBody>
          <a:bodyPr wrap="square" rtlCol="0">
            <a:spAutoFit/>
          </a:bodyPr>
          <a:lstStyle/>
          <a:p>
            <a:r>
              <a:rPr lang="ru-RU" b="1" dirty="0">
                <a:solidFill>
                  <a:schemeClr val="accent1">
                    <a:lumMod val="75000"/>
                  </a:schemeClr>
                </a:solidFill>
              </a:rPr>
              <a:t>Задание</a:t>
            </a:r>
          </a:p>
          <a:p>
            <a:r>
              <a:rPr lang="ru-RU" dirty="0"/>
              <a:t>Найди фрагменты к картинке, нажимай на цветные фрагменты картинки и проверяй правильность ответов.</a:t>
            </a:r>
          </a:p>
          <a:p>
            <a:endParaRPr lang="ru-RU" dirty="0"/>
          </a:p>
          <a:p>
            <a:r>
              <a:rPr lang="ru-RU" b="1" dirty="0">
                <a:solidFill>
                  <a:schemeClr val="accent1">
                    <a:lumMod val="75000"/>
                  </a:schemeClr>
                </a:solidFill>
              </a:rPr>
              <a:t>Ответь на вопросы:</a:t>
            </a:r>
          </a:p>
          <a:p>
            <a:pPr marL="285750" indent="-285750">
              <a:buFontTx/>
              <a:buChar char="-"/>
            </a:pPr>
            <a:r>
              <a:rPr lang="ru-RU" dirty="0"/>
              <a:t>Какое время года изображено на картинке?</a:t>
            </a:r>
          </a:p>
          <a:p>
            <a:pPr marL="285750" indent="-285750">
              <a:buFontTx/>
              <a:buChar char="-"/>
            </a:pPr>
            <a:r>
              <a:rPr lang="ru-RU" dirty="0"/>
              <a:t>Какая это весна: ранняя или поздняя?</a:t>
            </a:r>
          </a:p>
          <a:p>
            <a:pPr marL="285750" indent="-285750">
              <a:buFontTx/>
              <a:buChar char="-"/>
            </a:pPr>
            <a:r>
              <a:rPr lang="ru-RU" dirty="0"/>
              <a:t>Почему это ранняя весна?</a:t>
            </a:r>
          </a:p>
          <a:p>
            <a:pPr marL="285750" indent="-285750">
              <a:buFontTx/>
              <a:buChar char="-"/>
            </a:pPr>
            <a:r>
              <a:rPr lang="ru-RU" dirty="0"/>
              <a:t>Что увидел мальчик на козырьке подъезда?</a:t>
            </a:r>
          </a:p>
          <a:p>
            <a:pPr marL="285750" indent="-285750">
              <a:buFontTx/>
              <a:buChar char="-"/>
            </a:pPr>
            <a:r>
              <a:rPr lang="ru-RU" dirty="0"/>
              <a:t>Что происходит со снеговиком?</a:t>
            </a:r>
          </a:p>
          <a:p>
            <a:pPr marL="285750" indent="-285750">
              <a:buFontTx/>
              <a:buChar char="-"/>
            </a:pPr>
            <a:r>
              <a:rPr lang="ru-RU" dirty="0"/>
              <a:t>Что делают птицы?</a:t>
            </a:r>
          </a:p>
          <a:p>
            <a:pPr marL="285750" indent="-285750">
              <a:buFontTx/>
              <a:buChar char="-"/>
            </a:pPr>
            <a:r>
              <a:rPr lang="ru-RU" dirty="0"/>
              <a:t>Как светит солнце?</a:t>
            </a:r>
          </a:p>
          <a:p>
            <a:r>
              <a:rPr lang="ru-RU" dirty="0"/>
              <a:t>Составь рассказ по картинке.</a:t>
            </a:r>
          </a:p>
          <a:p>
            <a:endParaRPr lang="ru-RU" dirty="0"/>
          </a:p>
        </p:txBody>
      </p:sp>
      <p:sp>
        <p:nvSpPr>
          <p:cNvPr id="13" name="Управляющая кнопка: &quot;Вперед&quot; или &quot;Следующий&quot; 12">
            <a:hlinkClick r:id="" action="ppaction://hlinkshowjump?jump=nextslide" highlightClick="1"/>
            <a:extLst>
              <a:ext uri="{FF2B5EF4-FFF2-40B4-BE49-F238E27FC236}">
                <a16:creationId xmlns:a16="http://schemas.microsoft.com/office/drawing/2014/main" id="{1442F30A-75DD-4DF2-8FC9-643494BEC61C}"/>
              </a:ext>
            </a:extLst>
          </p:cNvPr>
          <p:cNvSpPr/>
          <p:nvPr/>
        </p:nvSpPr>
        <p:spPr>
          <a:xfrm>
            <a:off x="11239500" y="6108700"/>
            <a:ext cx="685800" cy="542357"/>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678426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2.22222E-6 L -0.3638 -0.1206 " pathEditMode="relative" rAng="0" ptsTypes="AA">
                                      <p:cBhvr>
                                        <p:cTn id="6" dur="2000" fill="hold"/>
                                        <p:tgtEl>
                                          <p:spTgt spid="15"/>
                                        </p:tgtEl>
                                        <p:attrNameLst>
                                          <p:attrName>ppt_x</p:attrName>
                                          <p:attrName>ppt_y</p:attrName>
                                        </p:attrNameLst>
                                      </p:cBhvr>
                                      <p:rCtr x="-18190" y="-6042"/>
                                    </p:animMotion>
                                  </p:childTnLst>
                                </p:cTn>
                              </p:par>
                            </p:childTnLst>
                          </p:cTn>
                        </p:par>
                      </p:childTnLst>
                    </p:cTn>
                  </p:par>
                </p:childTnLst>
              </p:cTn>
              <p:nextCondLst>
                <p:cond evt="onClick" delay="0">
                  <p:tgtEl>
                    <p:spTgt spid="15"/>
                  </p:tgtEl>
                </p:cond>
              </p:nextCondLst>
            </p:seq>
            <p:seq concurrent="1" nextAc="seek">
              <p:cTn id="7" restart="whenNotActive" fill="hold" evtFilter="cancelBubble" nodeType="interactiveSeq">
                <p:stCondLst>
                  <p:cond evt="onClick" delay="0">
                    <p:tgtEl>
                      <p:spTgt spid="23"/>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16667E-7 3.33333E-6 L -0.2 0.04352 " pathEditMode="relative" rAng="0" ptsTypes="AA">
                                      <p:cBhvr>
                                        <p:cTn id="11" dur="2000" fill="hold"/>
                                        <p:tgtEl>
                                          <p:spTgt spid="23"/>
                                        </p:tgtEl>
                                        <p:attrNameLst>
                                          <p:attrName>ppt_x</p:attrName>
                                          <p:attrName>ppt_y</p:attrName>
                                        </p:attrNameLst>
                                      </p:cBhvr>
                                      <p:rCtr x="-10000" y="2176"/>
                                    </p:animMotion>
                                  </p:childTnLst>
                                </p:cTn>
                              </p:par>
                            </p:childTnLst>
                          </p:cTn>
                        </p:par>
                      </p:childTnLst>
                    </p:cTn>
                  </p:par>
                </p:childTnLst>
              </p:cTn>
              <p:nextCondLst>
                <p:cond evt="onClick" delay="0">
                  <p:tgtEl>
                    <p:spTgt spid="23"/>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08333E-6 2.96296E-6 L -0.35377 -0.27755 " pathEditMode="relative" rAng="0" ptsTypes="AA">
                                      <p:cBhvr>
                                        <p:cTn id="16" dur="2000" fill="hold"/>
                                        <p:tgtEl>
                                          <p:spTgt spid="19"/>
                                        </p:tgtEl>
                                        <p:attrNameLst>
                                          <p:attrName>ppt_x</p:attrName>
                                          <p:attrName>ppt_y</p:attrName>
                                        </p:attrNameLst>
                                      </p:cBhvr>
                                      <p:rCtr x="-17695" y="-13889"/>
                                    </p:animMotion>
                                  </p:childTnLst>
                                </p:cTn>
                              </p:par>
                            </p:childTnLst>
                          </p:cTn>
                        </p:par>
                      </p:childTnLst>
                    </p:cTn>
                  </p:par>
                </p:childTnLst>
              </p:cTn>
              <p:nextCondLst>
                <p:cond evt="onClick" delay="0">
                  <p:tgtEl>
                    <p:spTgt spid="19"/>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0.00052 0.00347 L -0.36302 0.17314 " pathEditMode="relative" rAng="0" ptsTypes="AA">
                                      <p:cBhvr>
                                        <p:cTn id="21" dur="2000" fill="hold"/>
                                        <p:tgtEl>
                                          <p:spTgt spid="17"/>
                                        </p:tgtEl>
                                        <p:attrNameLst>
                                          <p:attrName>ppt_x</p:attrName>
                                          <p:attrName>ppt_y</p:attrName>
                                        </p:attrNameLst>
                                      </p:cBhvr>
                                      <p:rCtr x="-18177" y="8472"/>
                                    </p:animMotion>
                                  </p:childTnLst>
                                </p:cTn>
                              </p:par>
                            </p:childTnLst>
                          </p:cTn>
                        </p:par>
                      </p:childTnLst>
                    </p:cTn>
                  </p:par>
                </p:childTnLst>
              </p:cTn>
              <p:nextCondLst>
                <p:cond evt="onClick" delay="0">
                  <p:tgtEl>
                    <p:spTgt spid="1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1B658CE-58E2-418B-9046-A2E4CE64112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37457"/>
          <a:stretch/>
        </p:blipFill>
        <p:spPr>
          <a:xfrm>
            <a:off x="212300" y="231731"/>
            <a:ext cx="5664353" cy="6394537"/>
          </a:xfrm>
          <a:prstGeom prst="rect">
            <a:avLst/>
          </a:prstGeom>
        </p:spPr>
      </p:pic>
      <p:pic>
        <p:nvPicPr>
          <p:cNvPr id="15" name="деревце">
            <a:extLst>
              <a:ext uri="{FF2B5EF4-FFF2-40B4-BE49-F238E27FC236}">
                <a16:creationId xmlns:a16="http://schemas.microsoft.com/office/drawing/2014/main" id="{89AA7F29-3734-4EF9-A44B-EDC1BEF639F7}"/>
              </a:ext>
            </a:extLst>
          </p:cNvPr>
          <p:cNvPicPr>
            <a:picLocks noChangeAspect="1"/>
          </p:cNvPicPr>
          <p:nvPr/>
        </p:nvPicPr>
        <p:blipFill rotWithShape="1">
          <a:blip r:embed="rId4">
            <a:duotone>
              <a:schemeClr val="accent3">
                <a:shade val="45000"/>
                <a:satMod val="135000"/>
              </a:schemeClr>
              <a:prstClr val="white"/>
            </a:duotone>
            <a:extLst>
              <a:ext uri="{BEBA8EAE-BF5A-486C-A8C5-ECC9F3942E4B}">
                <a14:imgProps xmlns:a14="http://schemas.microsoft.com/office/drawing/2010/main">
                  <a14:imgLayer r:embed="rId5">
                    <a14:imgEffect>
                      <a14:backgroundRemoval t="11395" b="33792" l="11038" r="34437">
                        <a14:foregroundMark x1="32450" y1="21415" x2="32450" y2="21415"/>
                        <a14:foregroundMark x1="13024" y1="24558" x2="13024" y2="24558"/>
                        <a14:foregroundMark x1="13687" y1="19253" x2="14128" y2="27308"/>
                        <a14:foregroundMark x1="14128" y1="27308" x2="14570" y2="28094"/>
                        <a14:foregroundMark x1="33333" y1="25540" x2="33333" y2="25540"/>
                        <a14:foregroundMark x1="11038" y1="21415" x2="11038" y2="21415"/>
                        <a14:foregroundMark x1="32671" y1="22200" x2="32671" y2="22200"/>
                        <a14:foregroundMark x1="34216" y1="22200" x2="34216" y2="22200"/>
                        <a14:foregroundMark x1="21413" y1="32809" x2="28035" y2="31238"/>
                        <a14:foregroundMark x1="34437" y1="21415" x2="34437" y2="23576"/>
                        <a14:foregroundMark x1="22958" y1="11984" x2="19426" y2="11984"/>
                      </a14:backgroundRemoval>
                    </a14:imgEffect>
                  </a14:imgLayer>
                </a14:imgProps>
              </a:ext>
              <a:ext uri="{28A0092B-C50C-407E-A947-70E740481C1C}">
                <a14:useLocalDpi xmlns:a14="http://schemas.microsoft.com/office/drawing/2010/main" val="0"/>
              </a:ext>
            </a:extLst>
          </a:blip>
          <a:srcRect l="10281" t="8904" r="64273" b="63442"/>
          <a:stretch/>
        </p:blipFill>
        <p:spPr>
          <a:xfrm>
            <a:off x="782781" y="803753"/>
            <a:ext cx="1441242" cy="1776609"/>
          </a:xfrm>
          <a:prstGeom prst="rect">
            <a:avLst/>
          </a:prstGeom>
        </p:spPr>
      </p:pic>
      <p:pic>
        <p:nvPicPr>
          <p:cNvPr id="16" name="курточка">
            <a:extLst>
              <a:ext uri="{FF2B5EF4-FFF2-40B4-BE49-F238E27FC236}">
                <a16:creationId xmlns:a16="http://schemas.microsoft.com/office/drawing/2014/main" id="{A2C294D5-1375-47FF-8C8F-2AFEADC169DA}"/>
              </a:ext>
            </a:extLst>
          </p:cNvPr>
          <p:cNvPicPr>
            <a:picLocks noChangeAspect="1"/>
          </p:cNvPicPr>
          <p:nvPr/>
        </p:nvPicPr>
        <p:blipFill rotWithShape="1">
          <a:blip r:embed="rId6">
            <a:duotone>
              <a:schemeClr val="accent3">
                <a:shade val="45000"/>
                <a:satMod val="135000"/>
              </a:schemeClr>
              <a:prstClr val="white"/>
            </a:duotone>
            <a:extLst>
              <a:ext uri="{BEBA8EAE-BF5A-486C-A8C5-ECC9F3942E4B}">
                <a14:imgProps xmlns:a14="http://schemas.microsoft.com/office/drawing/2010/main">
                  <a14:imgLayer r:embed="rId5">
                    <a14:imgEffect>
                      <a14:backgroundRemoval t="45580" b="66012" l="3974" r="27373">
                        <a14:foregroundMark x1="18543" y1="48527" x2="17219" y2="62083"/>
                        <a14:foregroundMark x1="17219" y1="62083" x2="16777" y2="62083"/>
                        <a14:foregroundMark x1="23795" y1="52063" x2="23400" y2="62083"/>
                        <a14:foregroundMark x1="23818" y1="51473" x2="23795" y2="52063"/>
                        <a14:foregroundMark x1="23841" y1="50884" x2="23818" y2="51473"/>
                        <a14:foregroundMark x1="23400" y1="62083" x2="23179" y2="62475"/>
                        <a14:foregroundMark x1="22629" y1="61703" x2="22517" y2="61886"/>
                        <a14:foregroundMark x1="26490" y1="55403" x2="22701" y2="61586"/>
                        <a14:foregroundMark x1="14128" y1="66208" x2="19426" y2="65619"/>
                        <a14:foregroundMark x1="4857" y1="54420" x2="4857" y2="58153"/>
                        <a14:foregroundMark x1="26711" y1="53438" x2="27152" y2="56974"/>
                        <a14:foregroundMark x1="11921" y1="45776" x2="20309" y2="46169"/>
                        <a14:foregroundMark x1="26269" y1="51473" x2="26490" y2="51670"/>
                        <a14:foregroundMark x1="20309" y1="46169" x2="26269" y2="51473"/>
                        <a14:foregroundMark x1="26490" y1="52063" x2="26490" y2="59725"/>
                        <a14:foregroundMark x1="26490" y1="51670" x2="26490" y2="52063"/>
                        <a14:foregroundMark x1="20341" y1="64833" x2="19868" y2="65226"/>
                        <a14:foregroundMark x1="21523" y1="63851" x2="20341" y2="64833"/>
                        <a14:foregroundMark x1="21996" y1="63458" x2="21523" y2="63851"/>
                        <a14:foregroundMark x1="23049" y1="62583" x2="21996" y2="63458"/>
                        <a14:foregroundMark x1="26490" y1="59725" x2="23140" y2="62508"/>
                        <a14:foregroundMark x1="19868" y1="65226" x2="15894" y2="66208"/>
                        <a14:foregroundMark x1="11921" y1="46169" x2="5960" y2="51473"/>
                        <a14:foregroundMark x1="8830" y1="47544" x2="4194" y2="54813"/>
                        <a14:foregroundMark x1="4194" y1="54813" x2="7506" y2="62672"/>
                        <a14:foregroundMark x1="7506" y1="62672" x2="10375" y2="64833"/>
                        <a14:foregroundMark x1="3974" y1="55796" x2="7285" y2="63261"/>
                        <a14:foregroundMark x1="7285" y1="63261" x2="14790" y2="66208"/>
                        <a14:foregroundMark x1="21829" y1="64833" x2="23841" y2="64440"/>
                        <a14:foregroundMark x1="14790" y1="66208" x2="21829" y2="64833"/>
                        <a14:foregroundMark x1="24576" y1="63458" x2="24724" y2="63261"/>
                        <a14:foregroundMark x1="24282" y1="63851" x2="24576" y2="63458"/>
                        <a14:foregroundMark x1="23976" y1="64260" x2="24282" y2="63851"/>
                        <a14:foregroundMark x1="27373" y1="53438" x2="26049" y2="60904"/>
                        <a14:foregroundMark x1="26049" y1="60904" x2="24503" y2="61297"/>
                        <a14:foregroundMark x1="12804" y1="45776" x2="21192" y2="46365"/>
                        <a14:foregroundMark x1="26726" y1="51473" x2="27152" y2="51866"/>
                        <a14:foregroundMark x1="21192" y1="46365" x2="26726" y2="51473"/>
                        <a14:foregroundMark x1="27152" y1="51866" x2="27152" y2="52063"/>
                        <a14:backgroundMark x1="24062" y1="64440" x2="23841" y2="64244"/>
                        <a14:backgroundMark x1="24503" y1="63851" x2="24503" y2="63851"/>
                        <a14:backgroundMark x1="24724" y1="63458" x2="24724" y2="63458"/>
                        <a14:backgroundMark x1="23179" y1="64833" x2="23179" y2="64833"/>
                        <a14:backgroundMark x1="27373" y1="52063" x2="27373" y2="52063"/>
                        <a14:backgroundMark x1="26932" y1="51473" x2="26932" y2="51473"/>
                        <a14:backgroundMark x1="11921" y1="45580" x2="11921" y2="45580"/>
                        <a14:backgroundMark x1="12804" y1="45383" x2="12804" y2="45383"/>
                      </a14:backgroundRemoval>
                    </a14:imgEffect>
                  </a14:imgLayer>
                </a14:imgProps>
              </a:ext>
              <a:ext uri="{28A0092B-C50C-407E-A947-70E740481C1C}">
                <a14:useLocalDpi xmlns:a14="http://schemas.microsoft.com/office/drawing/2010/main" val="0"/>
              </a:ext>
            </a:extLst>
          </a:blip>
          <a:srcRect l="2395" t="43575" r="71536" b="32606"/>
          <a:stretch/>
        </p:blipFill>
        <p:spPr>
          <a:xfrm>
            <a:off x="326795" y="2998237"/>
            <a:ext cx="1490597" cy="1530263"/>
          </a:xfrm>
          <a:prstGeom prst="rect">
            <a:avLst/>
          </a:prstGeom>
        </p:spPr>
      </p:pic>
      <p:pic>
        <p:nvPicPr>
          <p:cNvPr id="17" name="птички">
            <a:extLst>
              <a:ext uri="{FF2B5EF4-FFF2-40B4-BE49-F238E27FC236}">
                <a16:creationId xmlns:a16="http://schemas.microsoft.com/office/drawing/2014/main" id="{3BE0DFD0-1BED-4DE5-A7B5-D825248F456B}"/>
              </a:ext>
            </a:extLst>
          </p:cNvPr>
          <p:cNvPicPr>
            <a:picLocks noChangeAspect="1"/>
          </p:cNvPicPr>
          <p:nvPr/>
        </p:nvPicPr>
        <p:blipFill rotWithShape="1">
          <a:blip r:embed="rId7">
            <a:duotone>
              <a:schemeClr val="accent3">
                <a:shade val="45000"/>
                <a:satMod val="135000"/>
              </a:schemeClr>
              <a:prstClr val="white"/>
            </a:duotone>
            <a:extLst>
              <a:ext uri="{BEBA8EAE-BF5A-486C-A8C5-ECC9F3942E4B}">
                <a14:imgProps xmlns:a14="http://schemas.microsoft.com/office/drawing/2010/main">
                  <a14:imgLayer r:embed="rId5">
                    <a14:imgEffect>
                      <a14:backgroundRemoval t="9300" b="29888" l="75050" r="97228">
                        <a14:foregroundMark x1="92274" y1="11788" x2="81457" y2="28487"/>
                        <a14:foregroundMark x1="82781" y1="10806" x2="79249" y2="23576"/>
                        <a14:foregroundMark x1="88962" y1="10413" x2="81236" y2="27112"/>
                        <a14:foregroundMark x1="81236" y1="27112" x2="81015" y2="27112"/>
                        <a14:foregroundMark x1="79470" y1="12377" x2="76159" y2="21611"/>
                        <a14:foregroundMark x1="95585" y1="17092" x2="89404" y2="28880"/>
                        <a14:foregroundMark x1="89404" y1="28880" x2="88962" y2="29077"/>
                        <a14:foregroundMark x1="96468" y1="19843" x2="95806" y2="24558"/>
                        <a14:foregroundMark x1="85651" y1="9430" x2="93819" y2="13556"/>
                        <a14:foregroundMark x1="93819" y1="13556" x2="96689" y2="19450"/>
                      </a14:backgroundRemoval>
                    </a14:imgEffect>
                  </a14:imgLayer>
                </a14:imgProps>
              </a:ext>
              <a:ext uri="{28A0092B-C50C-407E-A947-70E740481C1C}">
                <a14:useLocalDpi xmlns:a14="http://schemas.microsoft.com/office/drawing/2010/main" val="0"/>
              </a:ext>
            </a:extLst>
          </a:blip>
          <a:srcRect l="72278" t="6726" b="67538"/>
          <a:stretch/>
        </p:blipFill>
        <p:spPr>
          <a:xfrm>
            <a:off x="4326298" y="665964"/>
            <a:ext cx="1585063" cy="1653437"/>
          </a:xfrm>
          <a:prstGeom prst="rect">
            <a:avLst/>
          </a:prstGeom>
        </p:spPr>
      </p:pic>
      <p:pic>
        <p:nvPicPr>
          <p:cNvPr id="18" name="саженец">
            <a:extLst>
              <a:ext uri="{FF2B5EF4-FFF2-40B4-BE49-F238E27FC236}">
                <a16:creationId xmlns:a16="http://schemas.microsoft.com/office/drawing/2014/main" id="{ADE4533E-4686-4C19-8E07-CF85310B74A1}"/>
              </a:ext>
            </a:extLst>
          </p:cNvPr>
          <p:cNvPicPr>
            <a:picLocks noChangeAspect="1"/>
          </p:cNvPicPr>
          <p:nvPr/>
        </p:nvPicPr>
        <p:blipFill rotWithShape="1">
          <a:blip r:embed="rId8">
            <a:duotone>
              <a:schemeClr val="accent3">
                <a:shade val="45000"/>
                <a:satMod val="135000"/>
              </a:schemeClr>
              <a:prstClr val="white"/>
            </a:duotone>
            <a:extLst>
              <a:ext uri="{BEBA8EAE-BF5A-486C-A8C5-ECC9F3942E4B}">
                <a14:imgProps xmlns:a14="http://schemas.microsoft.com/office/drawing/2010/main">
                  <a14:imgLayer r:embed="rId5">
                    <a14:imgEffect>
                      <a14:backgroundRemoval t="66798" b="88998" l="45475" r="69095">
                        <a14:foregroundMark x1="51651" y1="88998" x2="51656" y2="89194"/>
                        <a14:foregroundMark x1="51641" y1="88605" x2="51651" y2="88998"/>
                        <a14:foregroundMark x1="51636" y1="88409" x2="51641" y2="88605"/>
                        <a14:foregroundMark x1="51631" y1="88212" x2="51636" y2="88409"/>
                        <a14:foregroundMark x1="51626" y1="88016" x2="51631" y2="88212"/>
                        <a14:foregroundMark x1="51214" y1="72299" x2="51626" y2="88016"/>
                        <a14:foregroundMark x1="68185" y1="80157" x2="68212" y2="80354"/>
                        <a14:foregroundMark x1="67971" y1="78585" x2="68185" y2="80157"/>
                        <a14:foregroundMark x1="67436" y1="74656" x2="67971" y2="78585"/>
                        <a14:foregroundMark x1="67329" y1="73870" x2="67436" y2="74656"/>
                        <a14:foregroundMark x1="66915" y1="83497" x2="66667" y2="84086"/>
                        <a14:foregroundMark x1="67163" y1="82908" x2="66915" y2="83497"/>
                        <a14:foregroundMark x1="67246" y1="82711" x2="67163" y2="82908"/>
                        <a14:foregroundMark x1="67660" y1="81729" x2="67246" y2="82711"/>
                        <a14:foregroundMark x1="67826" y1="81336" x2="67660" y2="81729"/>
                        <a14:foregroundMark x1="68322" y1="80157" x2="67826" y2="81336"/>
                        <a14:foregroundMark x1="68653" y1="79371" x2="68322" y2="80157"/>
                        <a14:foregroundMark x1="68586" y1="80157" x2="68433" y2="80747"/>
                        <a14:foregroundMark x1="68993" y1="78585" x2="68586" y2="80157"/>
                        <a14:foregroundMark x1="69095" y1="78193" x2="68993" y2="78585"/>
                        <a14:foregroundMark x1="58499" y1="67780" x2="54305" y2="68369"/>
                        <a14:foregroundMark x1="45695" y1="77407" x2="45695" y2="77570"/>
                        <a14:foregroundMark x1="56954" y1="88998" x2="56954" y2="88998"/>
                        <a14:foregroundMark x1="45695" y1="77407" x2="45695" y2="77570"/>
                        <a14:foregroundMark x1="51876" y1="69155" x2="47020" y2="77407"/>
                        <a14:foregroundMark x1="47628" y1="84479" x2="47682" y2="84676"/>
                        <a14:foregroundMark x1="45695" y1="77407" x2="47628" y2="84479"/>
                        <a14:foregroundMark x1="54305" y1="88802" x2="66004" y2="84872"/>
                        <a14:foregroundMark x1="67893" y1="83497" x2="68433" y2="83104"/>
                        <a14:foregroundMark x1="66004" y1="84872" x2="67893" y2="83497"/>
                        <a14:backgroundMark x1="51656" y1="88605" x2="51656" y2="88605"/>
                        <a14:backgroundMark x1="51214" y1="88409" x2="51214" y2="88409"/>
                        <a14:backgroundMark x1="69536" y1="78585" x2="69536" y2="78585"/>
                        <a14:backgroundMark x1="58499" y1="67583" x2="58499" y2="67583"/>
                        <a14:backgroundMark x1="57837" y1="67583" x2="57837" y2="67583"/>
                        <a14:backgroundMark x1="51214" y1="88016" x2="51214" y2="88016"/>
                        <a14:backgroundMark x1="51435" y1="88212" x2="51435" y2="88212"/>
                        <a14:backgroundMark x1="69316" y1="74656" x2="69316" y2="74656"/>
                        <a14:backgroundMark x1="51435" y1="89194" x2="51435" y2="89194"/>
                        <a14:backgroundMark x1="52318" y1="88998" x2="52318" y2="88998"/>
                        <a14:backgroundMark x1="51656" y1="88998" x2="51656" y2="88998"/>
                        <a14:backgroundMark x1="51876" y1="89391" x2="51876" y2="89391"/>
                        <a14:backgroundMark x1="67550" y1="71120" x2="67550" y2="71120"/>
                        <a14:backgroundMark x1="69536" y1="81336" x2="69536" y2="81336"/>
                        <a14:backgroundMark x1="69095" y1="82908" x2="69095" y2="82908"/>
                        <a14:backgroundMark x1="68653" y1="82711" x2="68653" y2="82711"/>
                        <a14:backgroundMark x1="67991" y1="83497" x2="67991" y2="83497"/>
                        <a14:backgroundMark x1="68433" y1="83497" x2="68433" y2="83301"/>
                        <a14:backgroundMark x1="69316" y1="80157" x2="69316" y2="80157"/>
                        <a14:backgroundMark x1="51435" y1="68959" x2="51435" y2="68959"/>
                        <a14:backgroundMark x1="47461" y1="84676" x2="47461" y2="84676"/>
                        <a14:backgroundMark x1="47241" y1="84479" x2="47241" y2="84479"/>
                      </a14:backgroundRemoval>
                    </a14:imgEffect>
                  </a14:imgLayer>
                </a14:imgProps>
              </a:ext>
              <a:ext uri="{28A0092B-C50C-407E-A947-70E740481C1C}">
                <a14:useLocalDpi xmlns:a14="http://schemas.microsoft.com/office/drawing/2010/main" val="0"/>
              </a:ext>
            </a:extLst>
          </a:blip>
          <a:srcRect l="44237" t="64632" r="29255" b="9827"/>
          <a:stretch/>
        </p:blipFill>
        <p:spPr>
          <a:xfrm>
            <a:off x="2701895" y="4339928"/>
            <a:ext cx="1515649" cy="1640909"/>
          </a:xfrm>
          <a:prstGeom prst="rect">
            <a:avLst/>
          </a:prstGeom>
        </p:spPr>
      </p:pic>
      <p:pic>
        <p:nvPicPr>
          <p:cNvPr id="10" name="деревце 1">
            <a:extLst>
              <a:ext uri="{FF2B5EF4-FFF2-40B4-BE49-F238E27FC236}">
                <a16:creationId xmlns:a16="http://schemas.microsoft.com/office/drawing/2014/main" id="{32F80447-AC9B-462A-9650-10BC7939051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1395" b="33792" l="11038" r="34437">
                        <a14:foregroundMark x1="32450" y1="21415" x2="32450" y2="21415"/>
                        <a14:foregroundMark x1="13024" y1="24558" x2="13024" y2="24558"/>
                        <a14:foregroundMark x1="13687" y1="19253" x2="14128" y2="27308"/>
                        <a14:foregroundMark x1="14128" y1="27308" x2="14570" y2="28094"/>
                        <a14:foregroundMark x1="33333" y1="25540" x2="33333" y2="25540"/>
                        <a14:foregroundMark x1="11038" y1="21415" x2="11038" y2="21415"/>
                        <a14:foregroundMark x1="32671" y1="22200" x2="32671" y2="22200"/>
                        <a14:foregroundMark x1="34216" y1="22200" x2="34216" y2="22200"/>
                        <a14:foregroundMark x1="21413" y1="32809" x2="28035" y2="31238"/>
                        <a14:foregroundMark x1="34437" y1="21415" x2="34437" y2="23576"/>
                        <a14:foregroundMark x1="22958" y1="11984" x2="19426" y2="11984"/>
                      </a14:backgroundRemoval>
                    </a14:imgEffect>
                  </a14:imgLayer>
                </a14:imgProps>
              </a:ext>
              <a:ext uri="{28A0092B-C50C-407E-A947-70E740481C1C}">
                <a14:useLocalDpi xmlns:a14="http://schemas.microsoft.com/office/drawing/2010/main" val="0"/>
              </a:ext>
            </a:extLst>
          </a:blip>
          <a:srcRect l="10281" t="8904" r="64273" b="63442"/>
          <a:stretch/>
        </p:blipFill>
        <p:spPr>
          <a:xfrm>
            <a:off x="6096000" y="604379"/>
            <a:ext cx="1454966" cy="1776609"/>
          </a:xfrm>
          <a:prstGeom prst="rect">
            <a:avLst/>
          </a:prstGeom>
        </p:spPr>
      </p:pic>
      <p:pic>
        <p:nvPicPr>
          <p:cNvPr id="11" name="птички 1">
            <a:extLst>
              <a:ext uri="{FF2B5EF4-FFF2-40B4-BE49-F238E27FC236}">
                <a16:creationId xmlns:a16="http://schemas.microsoft.com/office/drawing/2014/main" id="{126658F7-D971-4B1D-99D1-F10C30F09576}"/>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9300" b="29888" l="75050" r="97228">
                        <a14:foregroundMark x1="92274" y1="11788" x2="81457" y2="28487"/>
                        <a14:foregroundMark x1="82781" y1="10806" x2="79249" y2="23576"/>
                        <a14:foregroundMark x1="88962" y1="10413" x2="81236" y2="27112"/>
                        <a14:foregroundMark x1="81236" y1="27112" x2="81015" y2="27112"/>
                        <a14:foregroundMark x1="79470" y1="12377" x2="76159" y2="21611"/>
                        <a14:foregroundMark x1="95585" y1="17092" x2="89404" y2="28880"/>
                        <a14:foregroundMark x1="89404" y1="28880" x2="88962" y2="29077"/>
                        <a14:foregroundMark x1="96468" y1="19843" x2="95806" y2="24558"/>
                        <a14:foregroundMark x1="85651" y1="9430" x2="93819" y2="13556"/>
                        <a14:foregroundMark x1="93819" y1="13556" x2="96689" y2="19450"/>
                      </a14:backgroundRemoval>
                    </a14:imgEffect>
                  </a14:imgLayer>
                </a14:imgProps>
              </a:ext>
              <a:ext uri="{28A0092B-C50C-407E-A947-70E740481C1C}">
                <a14:useLocalDpi xmlns:a14="http://schemas.microsoft.com/office/drawing/2010/main" val="0"/>
              </a:ext>
            </a:extLst>
          </a:blip>
          <a:srcRect l="72278" t="6726" b="67538"/>
          <a:stretch/>
        </p:blipFill>
        <p:spPr>
          <a:xfrm>
            <a:off x="6038990" y="2119865"/>
            <a:ext cx="1585063" cy="1653437"/>
          </a:xfrm>
          <a:prstGeom prst="rect">
            <a:avLst/>
          </a:prstGeom>
        </p:spPr>
      </p:pic>
      <p:pic>
        <p:nvPicPr>
          <p:cNvPr id="12" name="курточка 1">
            <a:extLst>
              <a:ext uri="{FF2B5EF4-FFF2-40B4-BE49-F238E27FC236}">
                <a16:creationId xmlns:a16="http://schemas.microsoft.com/office/drawing/2014/main" id="{5A5D955B-F888-481E-9EB7-BDC63A1E1CF3}"/>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45580" b="66012" l="3974" r="27373">
                        <a14:foregroundMark x1="18543" y1="48527" x2="17219" y2="62083"/>
                        <a14:foregroundMark x1="17219" y1="62083" x2="16777" y2="62083"/>
                        <a14:foregroundMark x1="23795" y1="52063" x2="23400" y2="62083"/>
                        <a14:foregroundMark x1="23818" y1="51473" x2="23795" y2="52063"/>
                        <a14:foregroundMark x1="23841" y1="50884" x2="23818" y2="51473"/>
                        <a14:foregroundMark x1="23400" y1="62083" x2="23179" y2="62475"/>
                        <a14:foregroundMark x1="22629" y1="61703" x2="22517" y2="61886"/>
                        <a14:foregroundMark x1="26490" y1="55403" x2="22701" y2="61586"/>
                        <a14:foregroundMark x1="14128" y1="66208" x2="19426" y2="65619"/>
                        <a14:foregroundMark x1="4857" y1="54420" x2="4857" y2="58153"/>
                        <a14:foregroundMark x1="26711" y1="53438" x2="27152" y2="56974"/>
                        <a14:foregroundMark x1="11921" y1="45776" x2="20309" y2="46169"/>
                        <a14:foregroundMark x1="26269" y1="51473" x2="26490" y2="51670"/>
                        <a14:foregroundMark x1="20309" y1="46169" x2="26269" y2="51473"/>
                        <a14:foregroundMark x1="26490" y1="52063" x2="26490" y2="59725"/>
                        <a14:foregroundMark x1="26490" y1="51670" x2="26490" y2="52063"/>
                        <a14:foregroundMark x1="20341" y1="64833" x2="19868" y2="65226"/>
                        <a14:foregroundMark x1="21523" y1="63851" x2="20341" y2="64833"/>
                        <a14:foregroundMark x1="21996" y1="63458" x2="21523" y2="63851"/>
                        <a14:foregroundMark x1="23049" y1="62583" x2="21996" y2="63458"/>
                        <a14:foregroundMark x1="26490" y1="59725" x2="23140" y2="62508"/>
                        <a14:foregroundMark x1="19868" y1="65226" x2="15894" y2="66208"/>
                        <a14:foregroundMark x1="11921" y1="46169" x2="5960" y2="51473"/>
                        <a14:foregroundMark x1="8830" y1="47544" x2="4194" y2="54813"/>
                        <a14:foregroundMark x1="4194" y1="54813" x2="7506" y2="62672"/>
                        <a14:foregroundMark x1="7506" y1="62672" x2="10375" y2="64833"/>
                        <a14:foregroundMark x1="3974" y1="55796" x2="7285" y2="63261"/>
                        <a14:foregroundMark x1="7285" y1="63261" x2="14790" y2="66208"/>
                        <a14:foregroundMark x1="21829" y1="64833" x2="23841" y2="64440"/>
                        <a14:foregroundMark x1="14790" y1="66208" x2="21829" y2="64833"/>
                        <a14:foregroundMark x1="24576" y1="63458" x2="24724" y2="63261"/>
                        <a14:foregroundMark x1="24282" y1="63851" x2="24576" y2="63458"/>
                        <a14:foregroundMark x1="23976" y1="64260" x2="24282" y2="63851"/>
                        <a14:foregroundMark x1="27373" y1="53438" x2="26049" y2="60904"/>
                        <a14:foregroundMark x1="26049" y1="60904" x2="24503" y2="61297"/>
                        <a14:foregroundMark x1="12804" y1="45776" x2="21192" y2="46365"/>
                        <a14:foregroundMark x1="26726" y1="51473" x2="27152" y2="51866"/>
                        <a14:foregroundMark x1="21192" y1="46365" x2="26726" y2="51473"/>
                        <a14:foregroundMark x1="27152" y1="51866" x2="27152" y2="52063"/>
                        <a14:backgroundMark x1="24062" y1="64440" x2="23841" y2="64244"/>
                        <a14:backgroundMark x1="24503" y1="63851" x2="24503" y2="63851"/>
                        <a14:backgroundMark x1="24724" y1="63458" x2="24724" y2="63458"/>
                        <a14:backgroundMark x1="23179" y1="64833" x2="23179" y2="64833"/>
                        <a14:backgroundMark x1="27373" y1="52063" x2="27373" y2="52063"/>
                        <a14:backgroundMark x1="26932" y1="51473" x2="26932" y2="51473"/>
                        <a14:backgroundMark x1="11921" y1="45580" x2="11921" y2="45580"/>
                        <a14:backgroundMark x1="12804" y1="45383" x2="12804" y2="45383"/>
                      </a14:backgroundRemoval>
                    </a14:imgEffect>
                  </a14:imgLayer>
                </a14:imgProps>
              </a:ext>
              <a:ext uri="{28A0092B-C50C-407E-A947-70E740481C1C}">
                <a14:useLocalDpi xmlns:a14="http://schemas.microsoft.com/office/drawing/2010/main" val="0"/>
              </a:ext>
            </a:extLst>
          </a:blip>
          <a:srcRect l="2395" t="43575" r="71536" b="32606"/>
          <a:stretch/>
        </p:blipFill>
        <p:spPr>
          <a:xfrm>
            <a:off x="6078184" y="3630864"/>
            <a:ext cx="1490597" cy="1530263"/>
          </a:xfrm>
          <a:prstGeom prst="rect">
            <a:avLst/>
          </a:prstGeom>
        </p:spPr>
      </p:pic>
      <p:pic>
        <p:nvPicPr>
          <p:cNvPr id="13" name="саженец 1">
            <a:extLst>
              <a:ext uri="{FF2B5EF4-FFF2-40B4-BE49-F238E27FC236}">
                <a16:creationId xmlns:a16="http://schemas.microsoft.com/office/drawing/2014/main" id="{3CA3C4F5-691F-41F2-95F2-2243349CEBF1}"/>
              </a:ext>
            </a:extLst>
          </p:cNvPr>
          <p:cNvPicPr>
            <a:picLocks noChangeAspect="1"/>
          </p:cNvPicPr>
          <p:nvPr/>
        </p:nvPicPr>
        <p:blipFill rotWithShape="1">
          <a:blip r:embed="rId8">
            <a:extLst>
              <a:ext uri="{BEBA8EAE-BF5A-486C-A8C5-ECC9F3942E4B}">
                <a14:imgProps xmlns:a14="http://schemas.microsoft.com/office/drawing/2010/main">
                  <a14:imgLayer r:embed="rId5">
                    <a14:imgEffect>
                      <a14:backgroundRemoval t="66798" b="88998" l="45475" r="69095">
                        <a14:foregroundMark x1="51651" y1="88998" x2="51656" y2="89194"/>
                        <a14:foregroundMark x1="51641" y1="88605" x2="51651" y2="88998"/>
                        <a14:foregroundMark x1="51636" y1="88409" x2="51641" y2="88605"/>
                        <a14:foregroundMark x1="51631" y1="88212" x2="51636" y2="88409"/>
                        <a14:foregroundMark x1="51626" y1="88016" x2="51631" y2="88212"/>
                        <a14:foregroundMark x1="51214" y1="72299" x2="51626" y2="88016"/>
                        <a14:foregroundMark x1="68185" y1="80157" x2="68212" y2="80354"/>
                        <a14:foregroundMark x1="67971" y1="78585" x2="68185" y2="80157"/>
                        <a14:foregroundMark x1="67436" y1="74656" x2="67971" y2="78585"/>
                        <a14:foregroundMark x1="67329" y1="73870" x2="67436" y2="74656"/>
                        <a14:foregroundMark x1="66915" y1="83497" x2="66667" y2="84086"/>
                        <a14:foregroundMark x1="67163" y1="82908" x2="66915" y2="83497"/>
                        <a14:foregroundMark x1="67246" y1="82711" x2="67163" y2="82908"/>
                        <a14:foregroundMark x1="67660" y1="81729" x2="67246" y2="82711"/>
                        <a14:foregroundMark x1="67826" y1="81336" x2="67660" y2="81729"/>
                        <a14:foregroundMark x1="68322" y1="80157" x2="67826" y2="81336"/>
                        <a14:foregroundMark x1="68653" y1="79371" x2="68322" y2="80157"/>
                        <a14:foregroundMark x1="68586" y1="80157" x2="68433" y2="80747"/>
                        <a14:foregroundMark x1="68993" y1="78585" x2="68586" y2="80157"/>
                        <a14:foregroundMark x1="69095" y1="78193" x2="68993" y2="78585"/>
                        <a14:foregroundMark x1="58499" y1="67780" x2="54305" y2="68369"/>
                        <a14:foregroundMark x1="45695" y1="77407" x2="45695" y2="77570"/>
                        <a14:foregroundMark x1="56954" y1="88998" x2="56954" y2="88998"/>
                        <a14:foregroundMark x1="45695" y1="77407" x2="45695" y2="77570"/>
                        <a14:foregroundMark x1="51876" y1="69155" x2="47020" y2="77407"/>
                        <a14:foregroundMark x1="47628" y1="84479" x2="47682" y2="84676"/>
                        <a14:foregroundMark x1="45695" y1="77407" x2="47628" y2="84479"/>
                        <a14:foregroundMark x1="54305" y1="88802" x2="66004" y2="84872"/>
                        <a14:foregroundMark x1="67893" y1="83497" x2="68433" y2="83104"/>
                        <a14:foregroundMark x1="66004" y1="84872" x2="67893" y2="83497"/>
                        <a14:backgroundMark x1="51656" y1="88605" x2="51656" y2="88605"/>
                        <a14:backgroundMark x1="51214" y1="88409" x2="51214" y2="88409"/>
                        <a14:backgroundMark x1="69536" y1="78585" x2="69536" y2="78585"/>
                        <a14:backgroundMark x1="58499" y1="67583" x2="58499" y2="67583"/>
                        <a14:backgroundMark x1="57837" y1="67583" x2="57837" y2="67583"/>
                        <a14:backgroundMark x1="51214" y1="88016" x2="51214" y2="88016"/>
                        <a14:backgroundMark x1="51435" y1="88212" x2="51435" y2="88212"/>
                        <a14:backgroundMark x1="69316" y1="74656" x2="69316" y2="74656"/>
                        <a14:backgroundMark x1="51435" y1="89194" x2="51435" y2="89194"/>
                        <a14:backgroundMark x1="52318" y1="88998" x2="52318" y2="88998"/>
                        <a14:backgroundMark x1="51656" y1="88998" x2="51656" y2="88998"/>
                        <a14:backgroundMark x1="51876" y1="89391" x2="51876" y2="89391"/>
                        <a14:backgroundMark x1="67550" y1="71120" x2="67550" y2="71120"/>
                        <a14:backgroundMark x1="69536" y1="81336" x2="69536" y2="81336"/>
                        <a14:backgroundMark x1="69095" y1="82908" x2="69095" y2="82908"/>
                        <a14:backgroundMark x1="68653" y1="82711" x2="68653" y2="82711"/>
                        <a14:backgroundMark x1="67991" y1="83497" x2="67991" y2="83497"/>
                        <a14:backgroundMark x1="68433" y1="83497" x2="68433" y2="83301"/>
                        <a14:backgroundMark x1="69316" y1="80157" x2="69316" y2="80157"/>
                        <a14:backgroundMark x1="51435" y1="68959" x2="51435" y2="68959"/>
                        <a14:backgroundMark x1="47461" y1="84676" x2="47461" y2="84676"/>
                        <a14:backgroundMark x1="47241" y1="84479" x2="47241" y2="84479"/>
                      </a14:backgroundRemoval>
                    </a14:imgEffect>
                  </a14:imgLayer>
                </a14:imgProps>
              </a:ext>
              <a:ext uri="{28A0092B-C50C-407E-A947-70E740481C1C}">
                <a14:useLocalDpi xmlns:a14="http://schemas.microsoft.com/office/drawing/2010/main" val="0"/>
              </a:ext>
            </a:extLst>
          </a:blip>
          <a:srcRect l="44237" t="64632" r="29255" b="9827"/>
          <a:stretch/>
        </p:blipFill>
        <p:spPr>
          <a:xfrm>
            <a:off x="6254663" y="5031217"/>
            <a:ext cx="1515649" cy="1640909"/>
          </a:xfrm>
          <a:prstGeom prst="rect">
            <a:avLst/>
          </a:prstGeom>
        </p:spPr>
      </p:pic>
      <p:sp>
        <p:nvSpPr>
          <p:cNvPr id="20" name="TextBox 19">
            <a:extLst>
              <a:ext uri="{FF2B5EF4-FFF2-40B4-BE49-F238E27FC236}">
                <a16:creationId xmlns:a16="http://schemas.microsoft.com/office/drawing/2014/main" id="{34F2B2FD-2579-4B2C-A593-C4BADC9ADA4A}"/>
              </a:ext>
            </a:extLst>
          </p:cNvPr>
          <p:cNvSpPr txBox="1"/>
          <p:nvPr/>
        </p:nvSpPr>
        <p:spPr>
          <a:xfrm>
            <a:off x="7828767" y="793521"/>
            <a:ext cx="3890769" cy="4524315"/>
          </a:xfrm>
          <a:prstGeom prst="rect">
            <a:avLst/>
          </a:prstGeom>
          <a:noFill/>
        </p:spPr>
        <p:txBody>
          <a:bodyPr wrap="square" rtlCol="0">
            <a:spAutoFit/>
          </a:bodyPr>
          <a:lstStyle/>
          <a:p>
            <a:r>
              <a:rPr lang="ru-RU" b="1" dirty="0">
                <a:solidFill>
                  <a:schemeClr val="accent1">
                    <a:lumMod val="75000"/>
                  </a:schemeClr>
                </a:solidFill>
              </a:rPr>
              <a:t>Задание</a:t>
            </a:r>
          </a:p>
          <a:p>
            <a:r>
              <a:rPr lang="ru-RU" dirty="0"/>
              <a:t>Найди фрагменты к картинке, нажимай на цветные фрагменты картинки и проверяй правильность ответов.</a:t>
            </a:r>
          </a:p>
          <a:p>
            <a:endParaRPr lang="ru-RU" dirty="0"/>
          </a:p>
          <a:p>
            <a:r>
              <a:rPr lang="ru-RU" b="1" dirty="0">
                <a:solidFill>
                  <a:schemeClr val="accent1">
                    <a:lumMod val="75000"/>
                  </a:schemeClr>
                </a:solidFill>
              </a:rPr>
              <a:t>Ответь на вопросы:</a:t>
            </a:r>
          </a:p>
          <a:p>
            <a:pPr marL="285750" indent="-285750">
              <a:buFontTx/>
              <a:buChar char="-"/>
            </a:pPr>
            <a:r>
              <a:rPr lang="ru-RU" dirty="0"/>
              <a:t>Какое время года изображено на картинке?</a:t>
            </a:r>
          </a:p>
          <a:p>
            <a:pPr marL="285750" indent="-285750">
              <a:buFontTx/>
              <a:buChar char="-"/>
            </a:pPr>
            <a:r>
              <a:rPr lang="ru-RU" dirty="0"/>
              <a:t>Какая это весна: ранняя или поздняя?</a:t>
            </a:r>
          </a:p>
          <a:p>
            <a:pPr marL="285750" indent="-285750">
              <a:buFontTx/>
              <a:buChar char="-"/>
            </a:pPr>
            <a:r>
              <a:rPr lang="ru-RU" dirty="0"/>
              <a:t>Что делают дети?</a:t>
            </a:r>
          </a:p>
          <a:p>
            <a:pPr marL="285750" indent="-285750">
              <a:buFontTx/>
              <a:buChar char="-"/>
            </a:pPr>
            <a:r>
              <a:rPr lang="ru-RU" dirty="0"/>
              <a:t>Почему деревья надо садить весной?</a:t>
            </a:r>
          </a:p>
          <a:p>
            <a:r>
              <a:rPr lang="ru-RU" dirty="0"/>
              <a:t>Составь рассказ по картинке.</a:t>
            </a:r>
          </a:p>
          <a:p>
            <a:endParaRPr lang="ru-RU" dirty="0"/>
          </a:p>
        </p:txBody>
      </p:sp>
      <p:sp>
        <p:nvSpPr>
          <p:cNvPr id="14" name="Управляющая кнопка: &quot;Вперед&quot; или &quot;Следующий&quot; 13">
            <a:hlinkClick r:id="" action="ppaction://hlinkshowjump?jump=nextslide" highlightClick="1"/>
            <a:extLst>
              <a:ext uri="{FF2B5EF4-FFF2-40B4-BE49-F238E27FC236}">
                <a16:creationId xmlns:a16="http://schemas.microsoft.com/office/drawing/2014/main" id="{7007C288-0DB3-4FC2-9228-776A7EDEE371}"/>
              </a:ext>
            </a:extLst>
          </p:cNvPr>
          <p:cNvSpPr/>
          <p:nvPr/>
        </p:nvSpPr>
        <p:spPr>
          <a:xfrm>
            <a:off x="11239500" y="6108700"/>
            <a:ext cx="685800" cy="542357"/>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1344132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58333E-6 -2.59259E-6 L -0.43685 0.02963 " pathEditMode="relative" rAng="0" ptsTypes="AA">
                                      <p:cBhvr>
                                        <p:cTn id="6" dur="2000" fill="hold"/>
                                        <p:tgtEl>
                                          <p:spTgt spid="10"/>
                                        </p:tgtEl>
                                        <p:attrNameLst>
                                          <p:attrName>ppt_x</p:attrName>
                                          <p:attrName>ppt_y</p:attrName>
                                        </p:attrNameLst>
                                      </p:cBhvr>
                                      <p:rCtr x="-21849" y="1481"/>
                                    </p:animMotion>
                                  </p:childTnLst>
                                </p:cTn>
                              </p:par>
                            </p:childTnLst>
                          </p:cTn>
                        </p:par>
                      </p:childTnLst>
                    </p:cTn>
                  </p:par>
                </p:childTnLst>
              </p:cTn>
              <p:nextCondLst>
                <p:cond evt="onClick" delay="0">
                  <p:tgtEl>
                    <p:spTgt spid="10"/>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54167E-6 3.7037E-7 L -0.13998 -0.21134 " pathEditMode="relative" rAng="0" ptsTypes="AA">
                                      <p:cBhvr>
                                        <p:cTn id="11" dur="2000" fill="hold"/>
                                        <p:tgtEl>
                                          <p:spTgt spid="11"/>
                                        </p:tgtEl>
                                        <p:attrNameLst>
                                          <p:attrName>ppt_x</p:attrName>
                                          <p:attrName>ppt_y</p:attrName>
                                        </p:attrNameLst>
                                      </p:cBhvr>
                                      <p:rCtr x="-7005" y="-10579"/>
                                    </p:animMotion>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58333E-6 -2.22222E-6 L -0.47071 -0.09074 " pathEditMode="relative" rAng="0" ptsTypes="AA">
                                      <p:cBhvr>
                                        <p:cTn id="16" dur="2000" fill="hold"/>
                                        <p:tgtEl>
                                          <p:spTgt spid="12"/>
                                        </p:tgtEl>
                                        <p:attrNameLst>
                                          <p:attrName>ppt_x</p:attrName>
                                          <p:attrName>ppt_y</p:attrName>
                                        </p:attrNameLst>
                                      </p:cBhvr>
                                      <p:rCtr x="-23542" y="-4537"/>
                                    </p:animMotion>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08333E-7 -7.40741E-7 L -0.29049 -0.10069 " pathEditMode="relative" rAng="0" ptsTypes="AA">
                                      <p:cBhvr>
                                        <p:cTn id="21" dur="2000" fill="hold"/>
                                        <p:tgtEl>
                                          <p:spTgt spid="13"/>
                                        </p:tgtEl>
                                        <p:attrNameLst>
                                          <p:attrName>ppt_x</p:attrName>
                                          <p:attrName>ppt_y</p:attrName>
                                        </p:attrNameLst>
                                      </p:cBhvr>
                                      <p:rCtr x="-14531" y="-5046"/>
                                    </p:animMotion>
                                  </p:child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Группа 24">
            <a:extLst>
              <a:ext uri="{FF2B5EF4-FFF2-40B4-BE49-F238E27FC236}">
                <a16:creationId xmlns:a16="http://schemas.microsoft.com/office/drawing/2014/main" id="{171215E8-E71D-4791-9F43-5645D3CB6CA7}"/>
              </a:ext>
            </a:extLst>
          </p:cNvPr>
          <p:cNvGrpSpPr/>
          <p:nvPr/>
        </p:nvGrpSpPr>
        <p:grpSpPr>
          <a:xfrm>
            <a:off x="228267" y="144551"/>
            <a:ext cx="6460888" cy="6126143"/>
            <a:chOff x="189068" y="306887"/>
            <a:chExt cx="7087606" cy="6244225"/>
          </a:xfrm>
        </p:grpSpPr>
        <p:grpSp>
          <p:nvGrpSpPr>
            <p:cNvPr id="23" name="Группа 22">
              <a:extLst>
                <a:ext uri="{FF2B5EF4-FFF2-40B4-BE49-F238E27FC236}">
                  <a16:creationId xmlns:a16="http://schemas.microsoft.com/office/drawing/2014/main" id="{206416D5-D853-42B0-B052-3FE83A4281F8}"/>
                </a:ext>
              </a:extLst>
            </p:cNvPr>
            <p:cNvGrpSpPr/>
            <p:nvPr/>
          </p:nvGrpSpPr>
          <p:grpSpPr>
            <a:xfrm>
              <a:off x="189068" y="306887"/>
              <a:ext cx="7087606" cy="6244225"/>
              <a:chOff x="1045103" y="419621"/>
              <a:chExt cx="7087606" cy="6244225"/>
            </a:xfrm>
          </p:grpSpPr>
          <p:pic>
            <p:nvPicPr>
              <p:cNvPr id="3" name="Рисунок 2">
                <a:extLst>
                  <a:ext uri="{FF2B5EF4-FFF2-40B4-BE49-F238E27FC236}">
                    <a16:creationId xmlns:a16="http://schemas.microsoft.com/office/drawing/2014/main" id="{3F1F8A55-EF32-42DF-8FEB-F134ACFF096E}"/>
                  </a:ext>
                </a:extLst>
              </p:cNvPr>
              <p:cNvPicPr>
                <a:picLocks noChangeAspect="1"/>
              </p:cNvPicPr>
              <p:nvPr/>
            </p:nvPicPr>
            <p:blipFill rotWithShape="1">
              <a:blip r:embed="rId2">
                <a:extLst>
                  <a:ext uri="{28A0092B-C50C-407E-A947-70E740481C1C}">
                    <a14:useLocalDpi xmlns:a14="http://schemas.microsoft.com/office/drawing/2010/main" val="0"/>
                  </a:ext>
                </a:extLst>
              </a:blip>
              <a:srcRect l="667" r="9421"/>
              <a:stretch/>
            </p:blipFill>
            <p:spPr>
              <a:xfrm>
                <a:off x="1045103" y="419621"/>
                <a:ext cx="6989523" cy="6244225"/>
              </a:xfrm>
              <a:prstGeom prst="rect">
                <a:avLst/>
              </a:prstGeom>
            </p:spPr>
          </p:pic>
          <p:pic>
            <p:nvPicPr>
              <p:cNvPr id="18" name="Рисунок 17">
                <a:extLst>
                  <a:ext uri="{FF2B5EF4-FFF2-40B4-BE49-F238E27FC236}">
                    <a16:creationId xmlns:a16="http://schemas.microsoft.com/office/drawing/2014/main" id="{CABEF919-8F67-4081-9C2A-4E397A225DB0}"/>
                  </a:ext>
                </a:extLst>
              </p:cNvPr>
              <p:cNvPicPr>
                <a:picLocks noChangeAspect="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backgroundRemoval t="75494" b="96443" l="57268" r="75832">
                            <a14:foregroundMark x1="67951" y1="77075" x2="66900" y2="90909"/>
                            <a14:foregroundMark x1="58565" y1="87154" x2="58494" y2="87352"/>
                            <a14:foregroundMark x1="61821" y1="78063" x2="58565" y2="87154"/>
                            <a14:foregroundMark x1="58494" y1="87352" x2="58494" y2="88142"/>
                            <a14:foregroundMark x1="59677" y1="89328" x2="60245" y2="91304"/>
                            <a14:foregroundMark x1="59053" y1="87154" x2="59677" y2="89328"/>
                            <a14:foregroundMark x1="58996" y1="86957" x2="59053" y2="87154"/>
                            <a14:foregroundMark x1="60245" y1="91304" x2="61996" y2="93281"/>
                            <a14:foregroundMark x1="62522" y1="95455" x2="63379" y2="95408"/>
                            <a14:foregroundMark x1="74894" y1="88538" x2="74962" y2="89275"/>
                            <a14:foregroundMark x1="74493" y1="84190" x2="74894" y2="88538"/>
                            <a14:foregroundMark x1="74256" y1="81621" x2="74493" y2="84190"/>
                            <a14:foregroundMark x1="74869" y1="84190" x2="75657" y2="87747"/>
                            <a14:foregroundMark x1="74081" y1="80632" x2="74869" y2="84190"/>
                            <a14:foregroundMark x1="57581" y1="87154" x2="57618" y2="88340"/>
                            <a14:foregroundMark x1="57572" y1="86873" x2="57581" y2="87154"/>
                            <a14:foregroundMark x1="69177" y1="76087" x2="74606" y2="80632"/>
                            <a14:foregroundMark x1="74606" y1="80632" x2="74781" y2="81621"/>
                            <a14:foregroundMark x1="75169" y1="88538" x2="75131" y2="88735"/>
                            <a14:foregroundMark x1="76007" y1="84190" x2="75169" y2="88538"/>
                            <a14:foregroundMark x1="60771" y1="77470" x2="57968" y2="85573"/>
                            <a14:foregroundMark x1="57968" y1="87154" x2="57968" y2="88142"/>
                            <a14:foregroundMark x1="57968" y1="85573" x2="57968" y2="87154"/>
                            <a14:foregroundMark x1="68301" y1="75494" x2="64448" y2="75692"/>
                            <a14:foregroundMark x1="74424" y1="88538" x2="74256" y2="89328"/>
                            <a14:foregroundMark x1="75306" y1="84387" x2="74424" y2="88538"/>
                            <a14:foregroundMark x1="75555" y1="88538" x2="71278" y2="94664"/>
                            <a14:foregroundMark x1="75832" y1="88142" x2="75555" y2="88538"/>
                            <a14:foregroundMark x1="65303" y1="96047" x2="64448" y2="96245"/>
                            <a14:foregroundMark x1="71278" y1="94664" x2="65303" y2="96047"/>
                            <a14:foregroundMark x1="63131" y1="96047" x2="61821" y2="95850"/>
                            <a14:foregroundMark x1="64448" y1="96245" x2="63131" y2="96047"/>
                            <a14:backgroundMark x1="56430" y1="84927" x2="56256" y2="85573"/>
                            <a14:backgroundMark x1="61821" y1="96047" x2="61821" y2="96047"/>
                            <a14:backgroundMark x1="62172" y1="95850" x2="62172" y2="95850"/>
                            <a14:backgroundMark x1="62872" y1="96245" x2="62872" y2="96245"/>
                            <a14:backgroundMark x1="63222" y1="96245" x2="63222" y2="96245"/>
                            <a14:backgroundMark x1="63573" y1="96245" x2="63573" y2="96245"/>
                            <a14:backgroundMark x1="64273" y1="96838" x2="64273" y2="96838"/>
                            <a14:backgroundMark x1="64623" y1="96838" x2="64623" y2="96838"/>
                            <a14:backgroundMark x1="64974" y1="96838" x2="64974" y2="96838"/>
                            <a14:backgroundMark x1="64448" y1="96640" x2="64448" y2="96640"/>
                            <a14:backgroundMark x1="57268" y1="89328" x2="57268" y2="89328"/>
                            <a14:backgroundMark x1="56918" y1="87154" x2="56918" y2="87154"/>
                            <a14:backgroundMark x1="76182" y1="84190" x2="76182" y2="84190"/>
                            <a14:backgroundMark x1="75832" y1="88538" x2="75832" y2="88538"/>
                          </a14:backgroundRemoval>
                        </a14:imgEffect>
                        <a14:imgEffect>
                          <a14:sharpenSoften amount="25000"/>
                        </a14:imgEffect>
                      </a14:imgLayer>
                    </a14:imgProps>
                  </a:ext>
                  <a:ext uri="{28A0092B-C50C-407E-A947-70E740481C1C}">
                    <a14:useLocalDpi xmlns:a14="http://schemas.microsoft.com/office/drawing/2010/main" val="0"/>
                  </a:ext>
                </a:extLst>
              </a:blip>
              <a:srcRect l="56590" t="73877" r="23450" b="2727"/>
              <a:stretch/>
            </p:blipFill>
            <p:spPr>
              <a:xfrm>
                <a:off x="5017611" y="5006256"/>
                <a:ext cx="1438508" cy="1494264"/>
              </a:xfrm>
              <a:prstGeom prst="rect">
                <a:avLst/>
              </a:prstGeom>
            </p:spPr>
          </p:pic>
          <p:pic>
            <p:nvPicPr>
              <p:cNvPr id="19" name="Рисунок 18">
                <a:extLst>
                  <a:ext uri="{FF2B5EF4-FFF2-40B4-BE49-F238E27FC236}">
                    <a16:creationId xmlns:a16="http://schemas.microsoft.com/office/drawing/2014/main" id="{0CB1B5D2-F6E5-41E1-82BA-850842917BA0}"/>
                  </a:ext>
                </a:extLst>
              </p:cNvPr>
              <p:cNvPicPr>
                <a:picLocks noChangeAspect="1"/>
              </p:cNvPicPr>
              <p:nvPr/>
            </p:nvPicPr>
            <p:blipFill rotWithShape="1">
              <a:blip r:embed="rId5">
                <a:duotone>
                  <a:schemeClr val="accent3">
                    <a:shade val="45000"/>
                    <a:satMod val="135000"/>
                  </a:schemeClr>
                  <a:prstClr val="white"/>
                </a:duotone>
                <a:extLst>
                  <a:ext uri="{BEBA8EAE-BF5A-486C-A8C5-ECC9F3942E4B}">
                    <a14:imgProps xmlns:a14="http://schemas.microsoft.com/office/drawing/2010/main">
                      <a14:imgLayer r:embed="rId4">
                        <a14:imgEffect>
                          <a14:backgroundRemoval t="31423" b="52372" l="32574" r="50788">
                            <a14:foregroundMark x1="33450" y1="40316" x2="33450" y2="40316"/>
                            <a14:foregroundMark x1="39054" y1="50791" x2="39054" y2="50791"/>
                            <a14:foregroundMark x1="50263" y1="40514" x2="50263" y2="40514"/>
                            <a14:foregroundMark x1="50438" y1="44071" x2="50438" y2="44071"/>
                            <a14:foregroundMark x1="50263" y1="46047" x2="50263" y2="46047"/>
                            <a14:foregroundMark x1="44483" y1="51581" x2="44483" y2="51581"/>
                            <a14:foregroundMark x1="43958" y1="51581" x2="41331" y2="51186"/>
                            <a14:foregroundMark x1="41856" y1="52569" x2="41856" y2="52569"/>
                            <a14:foregroundMark x1="33800" y1="37352" x2="37128" y2="33597"/>
                            <a14:foregroundMark x1="34326" y1="35968" x2="39930" y2="32016"/>
                            <a14:foregroundMark x1="39930" y1="32016" x2="45709" y2="32016"/>
                            <a14:foregroundMark x1="37828" y1="32609" x2="41506" y2="31818"/>
                            <a14:foregroundMark x1="38879" y1="32016" x2="45009" y2="31818"/>
                            <a14:foregroundMark x1="39580" y1="31621" x2="43783" y2="31423"/>
                            <a14:foregroundMark x1="50963" y1="42095" x2="50263" y2="44862"/>
                            <a14:foregroundMark x1="51313" y1="41502" x2="48336" y2="49407"/>
                            <a14:foregroundMark x1="48336" y1="49407" x2="45009" y2="50988"/>
                            <a14:foregroundMark x1="32925" y1="39328" x2="33398" y2="41640"/>
                            <a14:foregroundMark x1="33953" y1="44531" x2="34151" y2="45257"/>
                            <a14:foregroundMark x1="32750" y1="40119" x2="33187" y2="41722"/>
                            <a14:foregroundMark x1="34368" y1="46614" x2="35902" y2="49802"/>
                            <a14:foregroundMark x1="33458" y1="44723" x2="33914" y2="45670"/>
                            <a14:foregroundMark x1="35902" y1="49802" x2="36252" y2="49802"/>
                            <a14:foregroundMark x1="32925" y1="40119" x2="33450" y2="44862"/>
                            <a14:backgroundMark x1="45009" y1="31423" x2="45009" y2="31423"/>
                            <a14:backgroundMark x1="45709" y1="31818" x2="45709" y2="31818"/>
                            <a14:backgroundMark x1="43783" y1="31225" x2="43783" y2="31225"/>
                            <a14:backgroundMark x1="32574" y1="46245" x2="32925" y2="47233"/>
                          </a14:backgroundRemoval>
                        </a14:imgEffect>
                      </a14:imgLayer>
                    </a14:imgProps>
                  </a:ext>
                  <a:ext uri="{28A0092B-C50C-407E-A947-70E740481C1C}">
                    <a14:useLocalDpi xmlns:a14="http://schemas.microsoft.com/office/drawing/2010/main" val="0"/>
                  </a:ext>
                </a:extLst>
              </a:blip>
              <a:srcRect l="32250" t="29534" r="48437" b="45821"/>
              <a:stretch/>
            </p:blipFill>
            <p:spPr>
              <a:xfrm>
                <a:off x="3285196" y="2207655"/>
                <a:ext cx="1380998" cy="1561672"/>
              </a:xfrm>
              <a:prstGeom prst="rect">
                <a:avLst/>
              </a:prstGeom>
            </p:spPr>
          </p:pic>
          <p:pic>
            <p:nvPicPr>
              <p:cNvPr id="20" name="Рисунок 19">
                <a:extLst>
                  <a:ext uri="{FF2B5EF4-FFF2-40B4-BE49-F238E27FC236}">
                    <a16:creationId xmlns:a16="http://schemas.microsoft.com/office/drawing/2014/main" id="{A79E9306-D229-41A3-870F-D247FCD10221}"/>
                  </a:ext>
                </a:extLst>
              </p:cNvPr>
              <p:cNvPicPr>
                <a:picLocks noChangeAspect="1"/>
              </p:cNvPicPr>
              <p:nvPr/>
            </p:nvPicPr>
            <p:blipFill rotWithShape="1">
              <a:blip r:embed="rId6">
                <a:duotone>
                  <a:schemeClr val="accent3">
                    <a:shade val="45000"/>
                    <a:satMod val="135000"/>
                  </a:schemeClr>
                  <a:prstClr val="white"/>
                </a:duotone>
                <a:extLst>
                  <a:ext uri="{BEBA8EAE-BF5A-486C-A8C5-ECC9F3942E4B}">
                    <a14:imgProps xmlns:a14="http://schemas.microsoft.com/office/drawing/2010/main">
                      <a14:imgLayer r:embed="rId4">
                        <a14:imgEffect>
                          <a14:backgroundRemoval t="10870" b="31423" l="79510" r="98424">
                            <a14:foregroundMark x1="88091" y1="14032" x2="83573" y2="26084"/>
                            <a14:foregroundMark x1="84588" y1="14427" x2="80035" y2="20751"/>
                            <a14:foregroundMark x1="80035" y1="20751" x2="79915" y2="21203"/>
                            <a14:foregroundMark x1="85984" y1="27968" x2="90543" y2="29051"/>
                            <a14:foregroundMark x1="90543" y1="29051" x2="95824" y2="28890"/>
                            <a14:foregroundMark x1="84764" y1="12648" x2="92820" y2="11067"/>
                            <a14:foregroundMark x1="92820" y1="11067" x2="93345" y2="11067"/>
                            <a14:foregroundMark x1="92820" y1="15020" x2="96673" y2="14822"/>
                            <a14:foregroundMark x1="94396" y1="12846" x2="94046" y2="17787"/>
                            <a14:foregroundMark x1="98074" y1="17589" x2="95622" y2="26877"/>
                            <a14:foregroundMark x1="95622" y1="26877" x2="93870" y2="28854"/>
                            <a14:foregroundMark x1="84238" y1="11858" x2="80385" y2="18379"/>
                            <a14:foregroundMark x1="80385" y1="18379" x2="80210" y2="21344"/>
                            <a14:foregroundMark x1="85060" y1="29064" x2="87566" y2="31028"/>
                            <a14:foregroundMark x1="81261" y1="26087" x2="83921" y2="28171"/>
                            <a14:foregroundMark x1="87566" y1="31028" x2="94221" y2="29447"/>
                            <a14:foregroundMark x1="94221" y1="29447" x2="97898" y2="22727"/>
                            <a14:foregroundMark x1="98404" y1="17589" x2="98424" y2="17391"/>
                            <a14:foregroundMark x1="97898" y1="22727" x2="98404" y2="17589"/>
                            <a14:foregroundMark x1="88266" y1="31423" x2="90543" y2="31225"/>
                            <a14:foregroundMark x1="87916" y1="31225" x2="87741" y2="31225"/>
                            <a14:foregroundMark x1="87528" y1="30933" x2="88266" y2="31423"/>
                            <a14:foregroundMark x1="84936" y1="29212" x2="87248" y2="30747"/>
                            <a14:foregroundMark x1="82312" y1="27470" x2="83722" y2="28406"/>
                            <a14:foregroundMark x1="84695" y1="29498" x2="87040" y2="30632"/>
                            <a14:backgroundMark x1="96848" y1="29249" x2="96848" y2="29249"/>
                            <a14:backgroundMark x1="95972" y1="29447" x2="97023" y2="28854"/>
                            <a14:backgroundMark x1="95622" y1="29249" x2="95972" y2="29249"/>
                            <a14:backgroundMark x1="79685" y1="21146" x2="79335" y2="22925"/>
                            <a14:backgroundMark x1="98424" y1="14822" x2="98424" y2="14822"/>
                            <a14:backgroundMark x1="98599" y1="16403" x2="98599" y2="16403"/>
                            <a14:backgroundMark x1="98774" y1="17589" x2="98774" y2="17589"/>
                            <a14:backgroundMark x1="98599" y1="17194" x2="98599" y2="17194"/>
                            <a14:backgroundMark x1="88792" y1="31621" x2="88792" y2="31621"/>
                            <a14:backgroundMark x1="89492" y1="31621" x2="89492" y2="31621"/>
                            <a14:backgroundMark x1="88616" y1="31621" x2="88616" y2="31621"/>
                            <a14:backgroundMark x1="83012" y1="29249" x2="84238" y2="30040"/>
                            <a14:backgroundMark x1="87916" y1="31621" x2="87741" y2="31621"/>
                          </a14:backgroundRemoval>
                        </a14:imgEffect>
                      </a14:imgLayer>
                    </a14:imgProps>
                  </a:ext>
                  <a:ext uri="{28A0092B-C50C-407E-A947-70E740481C1C}">
                    <a14:useLocalDpi xmlns:a14="http://schemas.microsoft.com/office/drawing/2010/main" val="0"/>
                  </a:ext>
                </a:extLst>
              </a:blip>
              <a:srcRect l="80008" t="9574" b="67552"/>
              <a:stretch/>
            </p:blipFill>
            <p:spPr>
              <a:xfrm>
                <a:off x="6703155" y="936821"/>
                <a:ext cx="1429554" cy="1449422"/>
              </a:xfrm>
              <a:prstGeom prst="rect">
                <a:avLst/>
              </a:prstGeom>
            </p:spPr>
          </p:pic>
          <p:pic>
            <p:nvPicPr>
              <p:cNvPr id="22" name="Рисунок 21">
                <a:extLst>
                  <a:ext uri="{FF2B5EF4-FFF2-40B4-BE49-F238E27FC236}">
                    <a16:creationId xmlns:a16="http://schemas.microsoft.com/office/drawing/2014/main" id="{82A4CFBC-F568-4A04-9FD6-8BE903ADABDB}"/>
                  </a:ext>
                </a:extLst>
              </p:cNvPr>
              <p:cNvPicPr>
                <a:picLocks noChangeAspect="1"/>
              </p:cNvPicPr>
              <p:nvPr/>
            </p:nvPicPr>
            <p:blipFill rotWithShape="1">
              <a:blip r:embed="rId7">
                <a:duotone>
                  <a:schemeClr val="accent3">
                    <a:shade val="45000"/>
                    <a:satMod val="135000"/>
                  </a:schemeClr>
                  <a:prstClr val="white"/>
                </a:duotone>
                <a:extLst>
                  <a:ext uri="{BEBA8EAE-BF5A-486C-A8C5-ECC9F3942E4B}">
                    <a14:imgProps xmlns:a14="http://schemas.microsoft.com/office/drawing/2010/main">
                      <a14:imgLayer r:embed="rId4">
                        <a14:imgEffect>
                          <a14:backgroundRemoval t="77866" b="98024" l="3678" r="22242">
                            <a14:foregroundMark x1="10858" y1="77866" x2="6305" y2="89723"/>
                            <a14:foregroundMark x1="6305" y1="89723" x2="6305" y2="90514"/>
                            <a14:foregroundMark x1="6655" y1="80435" x2="6130" y2="90119"/>
                            <a14:foregroundMark x1="4729" y1="86561" x2="7005" y2="95059"/>
                            <a14:foregroundMark x1="3678" y1="87154" x2="6130" y2="95257"/>
                            <a14:foregroundMark x1="6694" y1="95455" x2="14011" y2="98024"/>
                            <a14:foregroundMark x1="6130" y1="95257" x2="6694" y2="95455"/>
                            <a14:foregroundMark x1="14011" y1="98024" x2="15762" y2="97036"/>
                            <a14:foregroundMark x1="11033" y1="78063" x2="17929" y2="78968"/>
                            <a14:foregroundMark x1="20282" y1="89921" x2="20490" y2="91700"/>
                            <a14:foregroundMark x1="20236" y1="89526" x2="20282" y2="89921"/>
                            <a14:foregroundMark x1="19494" y1="83194" x2="20236" y2="89526"/>
                            <a14:foregroundMark x1="20490" y1="91700" x2="19965" y2="92885"/>
                            <a14:foregroundMark x1="20371" y1="89921" x2="19965" y2="92095"/>
                            <a14:foregroundMark x1="20445" y1="89526" x2="20371" y2="89921"/>
                            <a14:foregroundMark x1="21366" y1="84585" x2="20445" y2="89526"/>
                            <a14:foregroundMark x1="20849" y1="89921" x2="20490" y2="92292"/>
                            <a14:foregroundMark x1="20909" y1="89526" x2="20849" y2="89921"/>
                            <a14:foregroundMark x1="21716" y1="84190" x2="20909" y2="89526"/>
                            <a14:foregroundMark x1="20490" y1="92292" x2="19440" y2="93676"/>
                            <a14:foregroundMark x1="22044" y1="89921" x2="19965" y2="94071"/>
                            <a14:foregroundMark x1="22242" y1="89526" x2="22044" y2="89921"/>
                            <a14:foregroundMark x1="12434" y1="89723" x2="11559" y2="90514"/>
                            <a14:backgroundMark x1="19440" y1="78656" x2="21716" y2="81225"/>
                            <a14:backgroundMark x1="18389" y1="78458" x2="18914" y2="78854"/>
                            <a14:backgroundMark x1="5954" y1="95455" x2="5954" y2="95455"/>
                            <a14:backgroundMark x1="22417" y1="89921" x2="22417" y2="89921"/>
                            <a14:backgroundMark x1="22592" y1="89526" x2="22592" y2="89526"/>
                          </a14:backgroundRemoval>
                        </a14:imgEffect>
                        <a14:imgEffect>
                          <a14:sharpenSoften amount="25000"/>
                        </a14:imgEffect>
                      </a14:imgLayer>
                    </a14:imgProps>
                  </a:ext>
                  <a:ext uri="{28A0092B-C50C-407E-A947-70E740481C1C}">
                    <a14:useLocalDpi xmlns:a14="http://schemas.microsoft.com/office/drawing/2010/main" val="0"/>
                  </a:ext>
                </a:extLst>
              </a:blip>
              <a:srcRect l="1681" t="76603" r="77138"/>
              <a:stretch/>
            </p:blipFill>
            <p:spPr>
              <a:xfrm>
                <a:off x="1109174" y="5169582"/>
                <a:ext cx="1526549" cy="1494264"/>
              </a:xfrm>
              <a:prstGeom prst="rect">
                <a:avLst/>
              </a:prstGeom>
            </p:spPr>
          </p:pic>
        </p:grpSp>
        <p:pic>
          <p:nvPicPr>
            <p:cNvPr id="24" name="Рисунок 23">
              <a:extLst>
                <a:ext uri="{FF2B5EF4-FFF2-40B4-BE49-F238E27FC236}">
                  <a16:creationId xmlns:a16="http://schemas.microsoft.com/office/drawing/2014/main" id="{5F114FCB-8433-43A3-B5F9-4ED4F92382C1}"/>
                </a:ext>
              </a:extLst>
            </p:cNvPr>
            <p:cNvPicPr>
              <a:picLocks noChangeAspect="1"/>
            </p:cNvPicPr>
            <p:nvPr/>
          </p:nvPicPr>
          <p:blipFill rotWithShape="1">
            <a:blip r:embed="rId8">
              <a:duotone>
                <a:schemeClr val="accent3">
                  <a:shade val="45000"/>
                  <a:satMod val="135000"/>
                </a:schemeClr>
                <a:prstClr val="white"/>
              </a:duotone>
              <a:extLst>
                <a:ext uri="{BEBA8EAE-BF5A-486C-A8C5-ECC9F3942E4B}">
                  <a14:imgProps xmlns:a14="http://schemas.microsoft.com/office/drawing/2010/main">
                    <a14:imgLayer r:embed="rId4">
                      <a14:imgEffect>
                        <a14:backgroundRemoval t="15020" b="35375" l="3503" r="22067">
                          <a14:foregroundMark x1="8231" y1="18182" x2="15236" y2="16798"/>
                          <a14:foregroundMark x1="15236" y1="16798" x2="15236" y2="16798"/>
                          <a14:foregroundMark x1="9457" y1="15613" x2="15937" y2="15415"/>
                          <a14:foregroundMark x1="20416" y1="22442" x2="20140" y2="29447"/>
                          <a14:foregroundMark x1="20490" y1="20553" x2="20449" y2="21593"/>
                          <a14:foregroundMark x1="20140" y1="29447" x2="19965" y2="29842"/>
                          <a14:foregroundMark x1="8932" y1="33597" x2="14711" y2="34190"/>
                          <a14:foregroundMark x1="11384" y1="35178" x2="14711" y2="34980"/>
                          <a14:foregroundMark x1="5946" y1="27075" x2="5954" y2="27470"/>
                          <a14:foregroundMark x1="5837" y1="21409" x2="5931" y2="26285"/>
                          <a14:foregroundMark x1="5779" y1="18379" x2="5830" y2="21050"/>
                          <a14:foregroundMark x1="5954" y1="27470" x2="6130" y2="27866"/>
                          <a14:foregroundMark x1="4724" y1="27075" x2="4729" y2="27273"/>
                          <a14:foregroundMark x1="4565" y1="20281" x2="4706" y2="26285"/>
                          <a14:foregroundMark x1="4729" y1="27273" x2="6130" y2="29644"/>
                          <a14:foregroundMark x1="4083" y1="27075" x2="8581" y2="33202"/>
                          <a14:foregroundMark x1="8581" y1="33202" x2="10683" y2="33992"/>
                          <a14:foregroundMark x1="8581" y1="34387" x2="15412" y2="34980"/>
                          <a14:foregroundMark x1="15412" y1="34980" x2="16112" y2="34585"/>
                          <a14:foregroundMark x1="18914" y1="18182" x2="15061" y2="16008"/>
                          <a14:foregroundMark x1="16988" y1="15415" x2="21800" y2="21220"/>
                          <a14:foregroundMark x1="22009" y1="22001" x2="21191" y2="28458"/>
                          <a14:foregroundMark x1="12434" y1="35375" x2="14361" y2="34980"/>
                          <a14:foregroundMark x1="13310" y1="35375" x2="14361" y2="35178"/>
                          <a14:foregroundMark x1="4378" y1="20751" x2="4378" y2="26680"/>
                          <a14:foregroundMark x1="3678" y1="25296" x2="4203" y2="27273"/>
                          <a14:backgroundMark x1="22067" y1="21146" x2="22242" y2="21937"/>
                          <a14:backgroundMark x1="4378" y1="19763" x2="4203" y2="19960"/>
                        </a14:backgroundRemoval>
                      </a14:imgEffect>
                      <a14:imgEffect>
                        <a14:sharpenSoften amount="25000"/>
                      </a14:imgEffect>
                    </a14:imgLayer>
                  </a14:imgProps>
                </a:ext>
                <a:ext uri="{28A0092B-C50C-407E-A947-70E740481C1C}">
                  <a14:useLocalDpi xmlns:a14="http://schemas.microsoft.com/office/drawing/2010/main" val="0"/>
                </a:ext>
              </a:extLst>
            </a:blip>
            <a:srcRect l="1681" t="13815" r="75746" b="64185"/>
            <a:stretch/>
          </p:blipFill>
          <p:spPr>
            <a:xfrm>
              <a:off x="257645" y="1137468"/>
              <a:ext cx="1626910" cy="1405053"/>
            </a:xfrm>
            <a:prstGeom prst="rect">
              <a:avLst/>
            </a:prstGeom>
          </p:spPr>
        </p:pic>
      </p:grpSp>
      <p:pic>
        <p:nvPicPr>
          <p:cNvPr id="26" name="сосулька">
            <a:extLst>
              <a:ext uri="{FF2B5EF4-FFF2-40B4-BE49-F238E27FC236}">
                <a16:creationId xmlns:a16="http://schemas.microsoft.com/office/drawing/2014/main" id="{7BEC32D0-3368-4C5B-9073-FC3CC2123E08}"/>
              </a:ext>
            </a:extLst>
          </p:cNvPr>
          <p:cNvPicPr>
            <a:picLocks noChangeAspect="1"/>
          </p:cNvPicPr>
          <p:nvPr/>
        </p:nvPicPr>
        <p:blipFill rotWithShape="1">
          <a:blip r:embed="rId8">
            <a:extLst>
              <a:ext uri="{BEBA8EAE-BF5A-486C-A8C5-ECC9F3942E4B}">
                <a14:imgProps xmlns:a14="http://schemas.microsoft.com/office/drawing/2010/main">
                  <a14:imgLayer r:embed="rId4">
                    <a14:imgEffect>
                      <a14:backgroundRemoval t="15020" b="35375" l="3503" r="22067">
                        <a14:foregroundMark x1="8231" y1="18182" x2="15236" y2="16798"/>
                        <a14:foregroundMark x1="15236" y1="16798" x2="15236" y2="16798"/>
                        <a14:foregroundMark x1="9457" y1="15613" x2="15937" y2="15415"/>
                        <a14:foregroundMark x1="20416" y1="22442" x2="20140" y2="29447"/>
                        <a14:foregroundMark x1="20490" y1="20553" x2="20449" y2="21593"/>
                        <a14:foregroundMark x1="20140" y1="29447" x2="19965" y2="29842"/>
                        <a14:foregroundMark x1="8932" y1="33597" x2="14711" y2="34190"/>
                        <a14:foregroundMark x1="11384" y1="35178" x2="14711" y2="34980"/>
                        <a14:foregroundMark x1="5946" y1="27075" x2="5954" y2="27470"/>
                        <a14:foregroundMark x1="5837" y1="21409" x2="5931" y2="26285"/>
                        <a14:foregroundMark x1="5779" y1="18379" x2="5830" y2="21050"/>
                        <a14:foregroundMark x1="5954" y1="27470" x2="6130" y2="27866"/>
                        <a14:foregroundMark x1="4724" y1="27075" x2="4729" y2="27273"/>
                        <a14:foregroundMark x1="4565" y1="20281" x2="4706" y2="26285"/>
                        <a14:foregroundMark x1="4729" y1="27273" x2="6130" y2="29644"/>
                        <a14:foregroundMark x1="4083" y1="27075" x2="8581" y2="33202"/>
                        <a14:foregroundMark x1="8581" y1="33202" x2="10683" y2="33992"/>
                        <a14:foregroundMark x1="8581" y1="34387" x2="15412" y2="34980"/>
                        <a14:foregroundMark x1="15412" y1="34980" x2="16112" y2="34585"/>
                        <a14:foregroundMark x1="18914" y1="18182" x2="15061" y2="16008"/>
                        <a14:foregroundMark x1="16988" y1="15415" x2="21800" y2="21220"/>
                        <a14:foregroundMark x1="22009" y1="22001" x2="21191" y2="28458"/>
                        <a14:foregroundMark x1="12434" y1="35375" x2="14361" y2="34980"/>
                        <a14:foregroundMark x1="13310" y1="35375" x2="14361" y2="35178"/>
                        <a14:foregroundMark x1="4378" y1="20751" x2="4378" y2="26680"/>
                        <a14:foregroundMark x1="3678" y1="25296" x2="4203" y2="27273"/>
                        <a14:backgroundMark x1="22067" y1="21146" x2="22242" y2="21937"/>
                        <a14:backgroundMark x1="4378" y1="19763" x2="4203" y2="19960"/>
                      </a14:backgroundRemoval>
                    </a14:imgEffect>
                    <a14:imgEffect>
                      <a14:sharpenSoften amount="25000"/>
                    </a14:imgEffect>
                  </a14:imgLayer>
                </a14:imgProps>
              </a:ext>
              <a:ext uri="{28A0092B-C50C-407E-A947-70E740481C1C}">
                <a14:useLocalDpi xmlns:a14="http://schemas.microsoft.com/office/drawing/2010/main" val="0"/>
              </a:ext>
            </a:extLst>
          </a:blip>
          <a:srcRect l="1681" t="13815" r="75746" b="64185"/>
          <a:stretch/>
        </p:blipFill>
        <p:spPr>
          <a:xfrm>
            <a:off x="6689155" y="333455"/>
            <a:ext cx="1483051" cy="1378483"/>
          </a:xfrm>
          <a:prstGeom prst="rect">
            <a:avLst/>
          </a:prstGeom>
        </p:spPr>
      </p:pic>
      <p:pic>
        <p:nvPicPr>
          <p:cNvPr id="27" name="скворечник">
            <a:extLst>
              <a:ext uri="{FF2B5EF4-FFF2-40B4-BE49-F238E27FC236}">
                <a16:creationId xmlns:a16="http://schemas.microsoft.com/office/drawing/2014/main" id="{F3528567-EA46-439A-ABBD-D4E6B57D40C9}"/>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10870" b="31423" l="79510" r="98424">
                        <a14:foregroundMark x1="88091" y1="14032" x2="83573" y2="26084"/>
                        <a14:foregroundMark x1="84588" y1="14427" x2="80035" y2="20751"/>
                        <a14:foregroundMark x1="80035" y1="20751" x2="79915" y2="21203"/>
                        <a14:foregroundMark x1="85984" y1="27968" x2="90543" y2="29051"/>
                        <a14:foregroundMark x1="90543" y1="29051" x2="95824" y2="28890"/>
                        <a14:foregroundMark x1="84764" y1="12648" x2="92820" y2="11067"/>
                        <a14:foregroundMark x1="92820" y1="11067" x2="93345" y2="11067"/>
                        <a14:foregroundMark x1="92820" y1="15020" x2="96673" y2="14822"/>
                        <a14:foregroundMark x1="94396" y1="12846" x2="94046" y2="17787"/>
                        <a14:foregroundMark x1="98074" y1="17589" x2="95622" y2="26877"/>
                        <a14:foregroundMark x1="95622" y1="26877" x2="93870" y2="28854"/>
                        <a14:foregroundMark x1="84238" y1="11858" x2="80385" y2="18379"/>
                        <a14:foregroundMark x1="80385" y1="18379" x2="80210" y2="21344"/>
                        <a14:foregroundMark x1="85060" y1="29064" x2="87566" y2="31028"/>
                        <a14:foregroundMark x1="81261" y1="26087" x2="83921" y2="28171"/>
                        <a14:foregroundMark x1="87566" y1="31028" x2="94221" y2="29447"/>
                        <a14:foregroundMark x1="94221" y1="29447" x2="97898" y2="22727"/>
                        <a14:foregroundMark x1="98404" y1="17589" x2="98424" y2="17391"/>
                        <a14:foregroundMark x1="97898" y1="22727" x2="98404" y2="17589"/>
                        <a14:foregroundMark x1="88266" y1="31423" x2="90543" y2="31225"/>
                        <a14:foregroundMark x1="87916" y1="31225" x2="87741" y2="31225"/>
                        <a14:foregroundMark x1="87528" y1="30933" x2="88266" y2="31423"/>
                        <a14:foregroundMark x1="84936" y1="29212" x2="87248" y2="30747"/>
                        <a14:foregroundMark x1="82312" y1="27470" x2="83722" y2="28406"/>
                        <a14:foregroundMark x1="84695" y1="29498" x2="87040" y2="30632"/>
                        <a14:backgroundMark x1="96848" y1="29249" x2="96848" y2="29249"/>
                        <a14:backgroundMark x1="95972" y1="29447" x2="97023" y2="28854"/>
                        <a14:backgroundMark x1="95622" y1="29249" x2="95972" y2="29249"/>
                        <a14:backgroundMark x1="79685" y1="21146" x2="79335" y2="22925"/>
                        <a14:backgroundMark x1="98424" y1="14822" x2="98424" y2="14822"/>
                        <a14:backgroundMark x1="98599" y1="16403" x2="98599" y2="16403"/>
                        <a14:backgroundMark x1="98774" y1="17589" x2="98774" y2="17589"/>
                        <a14:backgroundMark x1="98599" y1="17194" x2="98599" y2="17194"/>
                        <a14:backgroundMark x1="88792" y1="31621" x2="88792" y2="31621"/>
                        <a14:backgroundMark x1="89492" y1="31621" x2="89492" y2="31621"/>
                        <a14:backgroundMark x1="88616" y1="31621" x2="88616" y2="31621"/>
                        <a14:backgroundMark x1="83012" y1="29249" x2="84238" y2="30040"/>
                        <a14:backgroundMark x1="87916" y1="31621" x2="87741" y2="31621"/>
                      </a14:backgroundRemoval>
                    </a14:imgEffect>
                  </a14:imgLayer>
                </a14:imgProps>
              </a:ext>
              <a:ext uri="{28A0092B-C50C-407E-A947-70E740481C1C}">
                <a14:useLocalDpi xmlns:a14="http://schemas.microsoft.com/office/drawing/2010/main" val="0"/>
              </a:ext>
            </a:extLst>
          </a:blip>
          <a:srcRect l="80008" t="9574" b="67552"/>
          <a:stretch/>
        </p:blipFill>
        <p:spPr>
          <a:xfrm>
            <a:off x="8035334" y="1492505"/>
            <a:ext cx="1303146" cy="1422013"/>
          </a:xfrm>
          <a:prstGeom prst="rect">
            <a:avLst/>
          </a:prstGeom>
        </p:spPr>
      </p:pic>
      <p:pic>
        <p:nvPicPr>
          <p:cNvPr id="28" name="ледоход">
            <a:extLst>
              <a:ext uri="{FF2B5EF4-FFF2-40B4-BE49-F238E27FC236}">
                <a16:creationId xmlns:a16="http://schemas.microsoft.com/office/drawing/2014/main" id="{C3390BDB-CA39-430D-9BC3-639E6BBCC1A9}"/>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31423" b="52372" l="32574" r="50788">
                        <a14:foregroundMark x1="33450" y1="40316" x2="33450" y2="40316"/>
                        <a14:foregroundMark x1="39054" y1="50791" x2="39054" y2="50791"/>
                        <a14:foregroundMark x1="50263" y1="40514" x2="50263" y2="40514"/>
                        <a14:foregroundMark x1="50438" y1="44071" x2="50438" y2="44071"/>
                        <a14:foregroundMark x1="50263" y1="46047" x2="50263" y2="46047"/>
                        <a14:foregroundMark x1="44483" y1="51581" x2="44483" y2="51581"/>
                        <a14:foregroundMark x1="43958" y1="51581" x2="41331" y2="51186"/>
                        <a14:foregroundMark x1="41856" y1="52569" x2="41856" y2="52569"/>
                        <a14:foregroundMark x1="33800" y1="37352" x2="37128" y2="33597"/>
                        <a14:foregroundMark x1="34326" y1="35968" x2="39930" y2="32016"/>
                        <a14:foregroundMark x1="39930" y1="32016" x2="45709" y2="32016"/>
                        <a14:foregroundMark x1="37828" y1="32609" x2="41506" y2="31818"/>
                        <a14:foregroundMark x1="38879" y1="32016" x2="45009" y2="31818"/>
                        <a14:foregroundMark x1="39580" y1="31621" x2="43783" y2="31423"/>
                        <a14:foregroundMark x1="50963" y1="42095" x2="50263" y2="44862"/>
                        <a14:foregroundMark x1="51313" y1="41502" x2="48336" y2="49407"/>
                        <a14:foregroundMark x1="48336" y1="49407" x2="45009" y2="50988"/>
                        <a14:foregroundMark x1="32925" y1="39328" x2="33398" y2="41640"/>
                        <a14:foregroundMark x1="33953" y1="44531" x2="34151" y2="45257"/>
                        <a14:foregroundMark x1="32750" y1="40119" x2="33187" y2="41722"/>
                        <a14:foregroundMark x1="34368" y1="46614" x2="35902" y2="49802"/>
                        <a14:foregroundMark x1="33458" y1="44723" x2="33914" y2="45670"/>
                        <a14:foregroundMark x1="35902" y1="49802" x2="36252" y2="49802"/>
                        <a14:foregroundMark x1="32925" y1="40119" x2="33450" y2="44862"/>
                        <a14:backgroundMark x1="45009" y1="31423" x2="45009" y2="31423"/>
                        <a14:backgroundMark x1="45709" y1="31818" x2="45709" y2="31818"/>
                        <a14:backgroundMark x1="43783" y1="31225" x2="43783" y2="31225"/>
                        <a14:backgroundMark x1="32574" y1="46245" x2="32925" y2="47233"/>
                      </a14:backgroundRemoval>
                    </a14:imgEffect>
                  </a14:imgLayer>
                </a14:imgProps>
              </a:ext>
              <a:ext uri="{28A0092B-C50C-407E-A947-70E740481C1C}">
                <a14:useLocalDpi xmlns:a14="http://schemas.microsoft.com/office/drawing/2010/main" val="0"/>
              </a:ext>
            </a:extLst>
          </a:blip>
          <a:srcRect l="32250" t="29534" r="48437" b="45821"/>
          <a:stretch/>
        </p:blipFill>
        <p:spPr>
          <a:xfrm>
            <a:off x="6827452" y="2232070"/>
            <a:ext cx="1258884" cy="1532140"/>
          </a:xfrm>
          <a:prstGeom prst="rect">
            <a:avLst/>
          </a:prstGeom>
        </p:spPr>
      </p:pic>
      <p:pic>
        <p:nvPicPr>
          <p:cNvPr id="29" name="кораблик">
            <a:extLst>
              <a:ext uri="{FF2B5EF4-FFF2-40B4-BE49-F238E27FC236}">
                <a16:creationId xmlns:a16="http://schemas.microsoft.com/office/drawing/2014/main" id="{E71DD1D8-0E55-4144-B3E6-FC7B483D36EC}"/>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77866" b="98024" l="3678" r="22242">
                        <a14:foregroundMark x1="10858" y1="77866" x2="6305" y2="89723"/>
                        <a14:foregroundMark x1="6305" y1="89723" x2="6305" y2="90514"/>
                        <a14:foregroundMark x1="6655" y1="80435" x2="6130" y2="90119"/>
                        <a14:foregroundMark x1="4729" y1="86561" x2="7005" y2="95059"/>
                        <a14:foregroundMark x1="3678" y1="87154" x2="6130" y2="95257"/>
                        <a14:foregroundMark x1="6694" y1="95455" x2="14011" y2="98024"/>
                        <a14:foregroundMark x1="6130" y1="95257" x2="6694" y2="95455"/>
                        <a14:foregroundMark x1="14011" y1="98024" x2="15762" y2="97036"/>
                        <a14:foregroundMark x1="11033" y1="78063" x2="17929" y2="78968"/>
                        <a14:foregroundMark x1="20282" y1="89921" x2="20490" y2="91700"/>
                        <a14:foregroundMark x1="20236" y1="89526" x2="20282" y2="89921"/>
                        <a14:foregroundMark x1="19494" y1="83194" x2="20236" y2="89526"/>
                        <a14:foregroundMark x1="20490" y1="91700" x2="19965" y2="92885"/>
                        <a14:foregroundMark x1="20371" y1="89921" x2="19965" y2="92095"/>
                        <a14:foregroundMark x1="20445" y1="89526" x2="20371" y2="89921"/>
                        <a14:foregroundMark x1="21366" y1="84585" x2="20445" y2="89526"/>
                        <a14:foregroundMark x1="20849" y1="89921" x2="20490" y2="92292"/>
                        <a14:foregroundMark x1="20909" y1="89526" x2="20849" y2="89921"/>
                        <a14:foregroundMark x1="21716" y1="84190" x2="20909" y2="89526"/>
                        <a14:foregroundMark x1="20490" y1="92292" x2="19440" y2="93676"/>
                        <a14:foregroundMark x1="22044" y1="89921" x2="19965" y2="94071"/>
                        <a14:foregroundMark x1="22242" y1="89526" x2="22044" y2="89921"/>
                        <a14:foregroundMark x1="12434" y1="89723" x2="11559" y2="90514"/>
                        <a14:backgroundMark x1="19440" y1="78656" x2="21716" y2="81225"/>
                        <a14:backgroundMark x1="18389" y1="78458" x2="18914" y2="78854"/>
                        <a14:backgroundMark x1="5954" y1="95455" x2="5954" y2="95455"/>
                        <a14:backgroundMark x1="22417" y1="89921" x2="22417" y2="89921"/>
                        <a14:backgroundMark x1="22592" y1="89526" x2="22592" y2="89526"/>
                      </a14:backgroundRemoval>
                    </a14:imgEffect>
                    <a14:imgEffect>
                      <a14:sharpenSoften amount="25000"/>
                    </a14:imgEffect>
                  </a14:imgLayer>
                </a14:imgProps>
              </a:ext>
              <a:ext uri="{28A0092B-C50C-407E-A947-70E740481C1C}">
                <a14:useLocalDpi xmlns:a14="http://schemas.microsoft.com/office/drawing/2010/main" val="0"/>
              </a:ext>
            </a:extLst>
          </a:blip>
          <a:srcRect l="1681" t="76603" r="77138"/>
          <a:stretch/>
        </p:blipFill>
        <p:spPr>
          <a:xfrm>
            <a:off x="7946915" y="3429000"/>
            <a:ext cx="1391565" cy="1466007"/>
          </a:xfrm>
          <a:prstGeom prst="rect">
            <a:avLst/>
          </a:prstGeom>
        </p:spPr>
      </p:pic>
      <p:pic>
        <p:nvPicPr>
          <p:cNvPr id="30" name="подснежники">
            <a:extLst>
              <a:ext uri="{FF2B5EF4-FFF2-40B4-BE49-F238E27FC236}">
                <a16:creationId xmlns:a16="http://schemas.microsoft.com/office/drawing/2014/main" id="{D85B2AAA-DBE1-42AC-B08B-4ECD3793983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5494" b="96443" l="57268" r="75832">
                        <a14:foregroundMark x1="67951" y1="77075" x2="66900" y2="90909"/>
                        <a14:foregroundMark x1="58565" y1="87154" x2="58494" y2="87352"/>
                        <a14:foregroundMark x1="61821" y1="78063" x2="58565" y2="87154"/>
                        <a14:foregroundMark x1="58494" y1="87352" x2="58494" y2="88142"/>
                        <a14:foregroundMark x1="59677" y1="89328" x2="60245" y2="91304"/>
                        <a14:foregroundMark x1="59053" y1="87154" x2="59677" y2="89328"/>
                        <a14:foregroundMark x1="58996" y1="86957" x2="59053" y2="87154"/>
                        <a14:foregroundMark x1="60245" y1="91304" x2="61996" y2="93281"/>
                        <a14:foregroundMark x1="62522" y1="95455" x2="63379" y2="95408"/>
                        <a14:foregroundMark x1="74894" y1="88538" x2="74962" y2="89275"/>
                        <a14:foregroundMark x1="74493" y1="84190" x2="74894" y2="88538"/>
                        <a14:foregroundMark x1="74256" y1="81621" x2="74493" y2="84190"/>
                        <a14:foregroundMark x1="74869" y1="84190" x2="75657" y2="87747"/>
                        <a14:foregroundMark x1="74081" y1="80632" x2="74869" y2="84190"/>
                        <a14:foregroundMark x1="57581" y1="87154" x2="57618" y2="88340"/>
                        <a14:foregroundMark x1="57572" y1="86873" x2="57581" y2="87154"/>
                        <a14:foregroundMark x1="69177" y1="76087" x2="74606" y2="80632"/>
                        <a14:foregroundMark x1="74606" y1="80632" x2="74781" y2="81621"/>
                        <a14:foregroundMark x1="75169" y1="88538" x2="75131" y2="88735"/>
                        <a14:foregroundMark x1="76007" y1="84190" x2="75169" y2="88538"/>
                        <a14:foregroundMark x1="60771" y1="77470" x2="57968" y2="85573"/>
                        <a14:foregroundMark x1="57968" y1="87154" x2="57968" y2="88142"/>
                        <a14:foregroundMark x1="57968" y1="85573" x2="57968" y2="87154"/>
                        <a14:foregroundMark x1="68301" y1="75494" x2="64448" y2="75692"/>
                        <a14:foregroundMark x1="74424" y1="88538" x2="74256" y2="89328"/>
                        <a14:foregroundMark x1="75306" y1="84387" x2="74424" y2="88538"/>
                        <a14:foregroundMark x1="75555" y1="88538" x2="71278" y2="94664"/>
                        <a14:foregroundMark x1="75832" y1="88142" x2="75555" y2="88538"/>
                        <a14:foregroundMark x1="65303" y1="96047" x2="64448" y2="96245"/>
                        <a14:foregroundMark x1="71278" y1="94664" x2="65303" y2="96047"/>
                        <a14:foregroundMark x1="63131" y1="96047" x2="61821" y2="95850"/>
                        <a14:foregroundMark x1="64448" y1="96245" x2="63131" y2="96047"/>
                        <a14:backgroundMark x1="56430" y1="84927" x2="56256" y2="85573"/>
                        <a14:backgroundMark x1="61821" y1="96047" x2="61821" y2="96047"/>
                        <a14:backgroundMark x1="62172" y1="95850" x2="62172" y2="95850"/>
                        <a14:backgroundMark x1="62872" y1="96245" x2="62872" y2="96245"/>
                        <a14:backgroundMark x1="63222" y1="96245" x2="63222" y2="96245"/>
                        <a14:backgroundMark x1="63573" y1="96245" x2="63573" y2="96245"/>
                        <a14:backgroundMark x1="64273" y1="96838" x2="64273" y2="96838"/>
                        <a14:backgroundMark x1="64623" y1="96838" x2="64623" y2="96838"/>
                        <a14:backgroundMark x1="64974" y1="96838" x2="64974" y2="96838"/>
                        <a14:backgroundMark x1="64448" y1="96640" x2="64448" y2="96640"/>
                        <a14:backgroundMark x1="57268" y1="89328" x2="57268" y2="89328"/>
                        <a14:backgroundMark x1="56918" y1="87154" x2="56918" y2="87154"/>
                        <a14:backgroundMark x1="76182" y1="84190" x2="76182" y2="84190"/>
                        <a14:backgroundMark x1="75832" y1="88538" x2="75832" y2="88538"/>
                      </a14:backgroundRemoval>
                    </a14:imgEffect>
                    <a14:imgEffect>
                      <a14:sharpenSoften amount="25000"/>
                    </a14:imgEffect>
                  </a14:imgLayer>
                </a14:imgProps>
              </a:ext>
              <a:ext uri="{28A0092B-C50C-407E-A947-70E740481C1C}">
                <a14:useLocalDpi xmlns:a14="http://schemas.microsoft.com/office/drawing/2010/main" val="0"/>
              </a:ext>
            </a:extLst>
          </a:blip>
          <a:srcRect l="56590" t="73877" r="23450" b="2727"/>
          <a:stretch/>
        </p:blipFill>
        <p:spPr>
          <a:xfrm>
            <a:off x="6934053" y="4524006"/>
            <a:ext cx="1311309" cy="1466007"/>
          </a:xfrm>
          <a:prstGeom prst="rect">
            <a:avLst/>
          </a:prstGeom>
        </p:spPr>
      </p:pic>
      <p:sp>
        <p:nvSpPr>
          <p:cNvPr id="32" name="TextBox 31">
            <a:extLst>
              <a:ext uri="{FF2B5EF4-FFF2-40B4-BE49-F238E27FC236}">
                <a16:creationId xmlns:a16="http://schemas.microsoft.com/office/drawing/2014/main" id="{230282CE-C702-4AA7-80E7-BF85A267CDFC}"/>
              </a:ext>
            </a:extLst>
          </p:cNvPr>
          <p:cNvSpPr txBox="1"/>
          <p:nvPr/>
        </p:nvSpPr>
        <p:spPr>
          <a:xfrm>
            <a:off x="9205799" y="144551"/>
            <a:ext cx="2919937" cy="7017306"/>
          </a:xfrm>
          <a:prstGeom prst="rect">
            <a:avLst/>
          </a:prstGeom>
          <a:noFill/>
        </p:spPr>
        <p:txBody>
          <a:bodyPr wrap="square" rtlCol="0">
            <a:spAutoFit/>
          </a:bodyPr>
          <a:lstStyle/>
          <a:p>
            <a:r>
              <a:rPr lang="ru-RU" b="1" dirty="0">
                <a:solidFill>
                  <a:schemeClr val="accent1">
                    <a:lumMod val="75000"/>
                  </a:schemeClr>
                </a:solidFill>
              </a:rPr>
              <a:t>Задание</a:t>
            </a:r>
          </a:p>
          <a:p>
            <a:r>
              <a:rPr lang="ru-RU" dirty="0"/>
              <a:t>Найди фрагменты к картинке, нажимай на цветные фрагменты картинки и проверяй правильность ответов.</a:t>
            </a:r>
          </a:p>
          <a:p>
            <a:endParaRPr lang="ru-RU" dirty="0"/>
          </a:p>
          <a:p>
            <a:r>
              <a:rPr lang="ru-RU" b="1" dirty="0">
                <a:solidFill>
                  <a:schemeClr val="accent1">
                    <a:lumMod val="75000"/>
                  </a:schemeClr>
                </a:solidFill>
              </a:rPr>
              <a:t>Ответь на вопросы:</a:t>
            </a:r>
          </a:p>
          <a:p>
            <a:pPr marL="285750" indent="-285750">
              <a:buFontTx/>
              <a:buChar char="-"/>
            </a:pPr>
            <a:r>
              <a:rPr lang="ru-RU" dirty="0"/>
              <a:t>Какое время года изображено на картинке?</a:t>
            </a:r>
          </a:p>
          <a:p>
            <a:pPr marL="285750" indent="-285750">
              <a:buFontTx/>
              <a:buChar char="-"/>
            </a:pPr>
            <a:r>
              <a:rPr lang="ru-RU" dirty="0"/>
              <a:t>Какая это весна: ранняя или поздняя?</a:t>
            </a:r>
          </a:p>
          <a:p>
            <a:pPr marL="285750" indent="-285750">
              <a:buFontTx/>
              <a:buChar char="-"/>
            </a:pPr>
            <a:r>
              <a:rPr lang="ru-RU" dirty="0"/>
              <a:t>Почему ты так решил?</a:t>
            </a:r>
          </a:p>
          <a:p>
            <a:pPr marL="285750" indent="-285750">
              <a:buFontTx/>
              <a:buChar char="-"/>
            </a:pPr>
            <a:r>
              <a:rPr lang="ru-RU" dirty="0"/>
              <a:t>Что увидела девочка слева?</a:t>
            </a:r>
          </a:p>
          <a:p>
            <a:pPr marL="285750" indent="-285750">
              <a:buFontTx/>
              <a:buChar char="-"/>
            </a:pPr>
            <a:r>
              <a:rPr lang="ru-RU" dirty="0"/>
              <a:t>Что увидели мальчик и девочка справа?</a:t>
            </a:r>
          </a:p>
          <a:p>
            <a:pPr marL="285750" indent="-285750">
              <a:buFontTx/>
              <a:buChar char="-"/>
            </a:pPr>
            <a:r>
              <a:rPr lang="ru-RU" dirty="0"/>
              <a:t>Что происходит со льдом на реке?</a:t>
            </a:r>
          </a:p>
          <a:p>
            <a:pPr marL="285750" indent="-285750">
              <a:buFontTx/>
              <a:buChar char="-"/>
            </a:pPr>
            <a:r>
              <a:rPr lang="ru-RU" dirty="0"/>
              <a:t>Что весит на дереве слева?</a:t>
            </a:r>
          </a:p>
          <a:p>
            <a:r>
              <a:rPr lang="ru-RU" dirty="0"/>
              <a:t>Составь рассказ по картинке.</a:t>
            </a:r>
          </a:p>
          <a:p>
            <a:endParaRPr lang="ru-RU" dirty="0"/>
          </a:p>
        </p:txBody>
      </p:sp>
      <p:sp>
        <p:nvSpPr>
          <p:cNvPr id="16" name="Управляющая кнопка: &quot;Вперед&quot; или &quot;Следующий&quot; 15">
            <a:hlinkClick r:id="" action="ppaction://hlinkshowjump?jump=nextslide" highlightClick="1"/>
            <a:extLst>
              <a:ext uri="{FF2B5EF4-FFF2-40B4-BE49-F238E27FC236}">
                <a16:creationId xmlns:a16="http://schemas.microsoft.com/office/drawing/2014/main" id="{E093E547-8EF7-42D1-8F69-DDC1949A8751}"/>
              </a:ext>
            </a:extLst>
          </p:cNvPr>
          <p:cNvSpPr/>
          <p:nvPr/>
        </p:nvSpPr>
        <p:spPr>
          <a:xfrm>
            <a:off x="11277933" y="6270694"/>
            <a:ext cx="685800" cy="542357"/>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32766830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195 0.00556 L -0.52683 0.09098 " pathEditMode="relative" rAng="0" ptsTypes="AA">
                                      <p:cBhvr>
                                        <p:cTn id="6" dur="2000" fill="hold"/>
                                        <p:tgtEl>
                                          <p:spTgt spid="26"/>
                                        </p:tgtEl>
                                        <p:attrNameLst>
                                          <p:attrName>ppt_x</p:attrName>
                                          <p:attrName>ppt_y</p:attrName>
                                        </p:attrNameLst>
                                      </p:cBhvr>
                                      <p:rCtr x="-26445" y="4259"/>
                                    </p:animMotion>
                                  </p:childTnLst>
                                </p:cTn>
                              </p:par>
                            </p:childTnLst>
                          </p:cTn>
                        </p:par>
                      </p:childTnLst>
                    </p:cTn>
                  </p:par>
                </p:childTnLst>
              </p:cTn>
              <p:nextCondLst>
                <p:cond evt="onClick" delay="0">
                  <p:tgtEl>
                    <p:spTgt spid="26"/>
                  </p:tgtEl>
                </p:cond>
              </p:nextCondLst>
            </p:seq>
            <p:seq concurrent="1" nextAc="seek">
              <p:cTn id="7" restart="whenNotActive" fill="hold" evtFilter="cancelBubble" nodeType="interactiveSeq">
                <p:stCondLst>
                  <p:cond evt="onClick" delay="0">
                    <p:tgtEl>
                      <p:spTgt spid="27"/>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 3.7037E-6 L -0.21719 -0.12338 " pathEditMode="relative" rAng="0" ptsTypes="AA">
                                      <p:cBhvr>
                                        <p:cTn id="11" dur="2000" fill="hold"/>
                                        <p:tgtEl>
                                          <p:spTgt spid="27"/>
                                        </p:tgtEl>
                                        <p:attrNameLst>
                                          <p:attrName>ppt_x</p:attrName>
                                          <p:attrName>ppt_y</p:attrName>
                                        </p:attrNameLst>
                                      </p:cBhvr>
                                      <p:rCtr x="-10859" y="-6181"/>
                                    </p:animMotion>
                                  </p:childTnLst>
                                </p:cTn>
                              </p:par>
                            </p:childTnLst>
                          </p:cTn>
                        </p:par>
                      </p:childTnLst>
                    </p:cTn>
                  </p:par>
                </p:childTnLst>
              </p:cTn>
              <p:nextCondLst>
                <p:cond evt="onClick" delay="0">
                  <p:tgtEl>
                    <p:spTgt spid="27"/>
                  </p:tgtEl>
                </p:cond>
              </p:nextCondLst>
            </p:seq>
            <p:seq concurrent="1" nextAc="seek">
              <p:cTn id="12" restart="whenNotActive" fill="hold" evtFilter="cancelBubble" nodeType="interactiveSeq">
                <p:stCondLst>
                  <p:cond evt="onClick" delay="0">
                    <p:tgtEl>
                      <p:spTgt spid="2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1.45833E-6 2.96296E-6 L -0.37331 -0.04885 " pathEditMode="relative" rAng="0" ptsTypes="AA">
                                      <p:cBhvr>
                                        <p:cTn id="16" dur="2000" fill="hold"/>
                                        <p:tgtEl>
                                          <p:spTgt spid="28"/>
                                        </p:tgtEl>
                                        <p:attrNameLst>
                                          <p:attrName>ppt_x</p:attrName>
                                          <p:attrName>ppt_y</p:attrName>
                                        </p:attrNameLst>
                                      </p:cBhvr>
                                      <p:rCtr x="-18672" y="-2454"/>
                                    </p:animMotion>
                                  </p:childTnLst>
                                </p:cTn>
                              </p:par>
                            </p:childTnLst>
                          </p:cTn>
                        </p:par>
                      </p:childTnLst>
                    </p:cTn>
                  </p:par>
                </p:childTnLst>
              </p:cTn>
              <p:nextCondLst>
                <p:cond evt="onClick" delay="0">
                  <p:tgtEl>
                    <p:spTgt spid="28"/>
                  </p:tgtEl>
                </p:cond>
              </p:nextCondLst>
            </p:seq>
            <p:seq concurrent="1" nextAc="seek">
              <p:cTn id="17" restart="whenNotActive" fill="hold" evtFilter="cancelBubble" nodeType="interactiveSeq">
                <p:stCondLst>
                  <p:cond evt="onClick" delay="0">
                    <p:tgtEl>
                      <p:spTgt spid="29"/>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4.16667E-6 -2.96296E-6 L -0.62812 0.20093 " pathEditMode="relative" rAng="0" ptsTypes="AA">
                                      <p:cBhvr>
                                        <p:cTn id="21" dur="2000" fill="hold"/>
                                        <p:tgtEl>
                                          <p:spTgt spid="29"/>
                                        </p:tgtEl>
                                        <p:attrNameLst>
                                          <p:attrName>ppt_x</p:attrName>
                                          <p:attrName>ppt_y</p:attrName>
                                        </p:attrNameLst>
                                      </p:cBhvr>
                                      <p:rCtr x="-31406" y="10046"/>
                                    </p:animMotion>
                                  </p:childTnLst>
                                </p:cTn>
                              </p:par>
                            </p:childTnLst>
                          </p:cTn>
                        </p:par>
                      </p:childTnLst>
                    </p:cTn>
                  </p:par>
                </p:childTnLst>
              </p:cTn>
              <p:nextCondLst>
                <p:cond evt="onClick" delay="0">
                  <p:tgtEl>
                    <p:spTgt spid="29"/>
                  </p:tgtEl>
                </p:cond>
              </p:nextCondLst>
            </p:seq>
            <p:seq concurrent="1" nextAc="seek">
              <p:cTn id="22" restart="whenNotActive" fill="hold" evtFilter="cancelBubble" nodeType="interactiveSeq">
                <p:stCondLst>
                  <p:cond evt="onClick" delay="0">
                    <p:tgtEl>
                      <p:spTgt spid="30"/>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95833E-6 4.81481E-6 L -0.25248 0.01898 " pathEditMode="relative" rAng="0" ptsTypes="AA">
                                      <p:cBhvr>
                                        <p:cTn id="26" dur="2000" fill="hold"/>
                                        <p:tgtEl>
                                          <p:spTgt spid="30"/>
                                        </p:tgtEl>
                                        <p:attrNameLst>
                                          <p:attrName>ppt_x</p:attrName>
                                          <p:attrName>ppt_y</p:attrName>
                                        </p:attrNameLst>
                                      </p:cBhvr>
                                      <p:rCtr x="-12630" y="949"/>
                                    </p:animMotion>
                                  </p:childTnLst>
                                </p:cTn>
                              </p:par>
                            </p:childTnLst>
                          </p:cTn>
                        </p:par>
                      </p:childTnLst>
                    </p:cTn>
                  </p:par>
                </p:childTnLst>
              </p:cTn>
              <p:nextCondLst>
                <p:cond evt="onClick" delay="0">
                  <p:tgtEl>
                    <p:spTgt spid="3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90D0DE5-8273-45B8-ACA4-51882B0E1757}"/>
              </a:ext>
            </a:extLst>
          </p:cNvPr>
          <p:cNvSpPr txBox="1"/>
          <p:nvPr/>
        </p:nvSpPr>
        <p:spPr>
          <a:xfrm>
            <a:off x="1287342" y="2921168"/>
            <a:ext cx="9480884" cy="1015663"/>
          </a:xfrm>
          <a:prstGeom prst="rect">
            <a:avLst/>
          </a:prstGeom>
          <a:noFill/>
        </p:spPr>
        <p:txBody>
          <a:bodyPr wrap="square" rtlCol="0">
            <a:spAutoFit/>
          </a:bodyPr>
          <a:lstStyle/>
          <a:p>
            <a:r>
              <a:rPr lang="ru-RU" sz="6000" dirty="0">
                <a:solidFill>
                  <a:srgbClr val="FF0000"/>
                </a:solidFill>
                <a:latin typeface="Arial Black" panose="020B0A04020102020204" pitchFamily="34" charset="0"/>
              </a:rPr>
              <a:t>Ура! Всё получилось!</a:t>
            </a:r>
          </a:p>
        </p:txBody>
      </p:sp>
    </p:spTree>
    <p:extLst>
      <p:ext uri="{BB962C8B-B14F-4D97-AF65-F5344CB8AC3E}">
        <p14:creationId xmlns:p14="http://schemas.microsoft.com/office/powerpoint/2010/main" val="162146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wd">
                                    <p:tmPct val="5000"/>
                                  </p:iterate>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436</Words>
  <Application>Microsoft Office PowerPoint</Application>
  <PresentationFormat>Широкоэкранный</PresentationFormat>
  <Paragraphs>66</Paragraphs>
  <Slides>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Arial</vt:lpstr>
      <vt:lpstr>Arial Black</vt:lpstr>
      <vt:lpstr>Book Antiqua</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Татьяна Данилова</dc:creator>
  <cp:lastModifiedBy>Татьяна Данилова</cp:lastModifiedBy>
  <cp:revision>8</cp:revision>
  <dcterms:created xsi:type="dcterms:W3CDTF">2022-04-08T10:52:43Z</dcterms:created>
  <dcterms:modified xsi:type="dcterms:W3CDTF">2022-04-14T11:55:04Z</dcterms:modified>
</cp:coreProperties>
</file>