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5E17"/>
    <a:srgbClr val="E0C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E7B5-261C-4702-B84F-8228F0C8B2B4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96CF-BFBB-4EA9-86EE-4EF42BF3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6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E7B5-261C-4702-B84F-8228F0C8B2B4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96CF-BFBB-4EA9-86EE-4EF42BF3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4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E7B5-261C-4702-B84F-8228F0C8B2B4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96CF-BFBB-4EA9-86EE-4EF42BF3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26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E7B5-261C-4702-B84F-8228F0C8B2B4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96CF-BFBB-4EA9-86EE-4EF42BF3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38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E7B5-261C-4702-B84F-8228F0C8B2B4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96CF-BFBB-4EA9-86EE-4EF42BF3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28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E7B5-261C-4702-B84F-8228F0C8B2B4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96CF-BFBB-4EA9-86EE-4EF42BF3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33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E7B5-261C-4702-B84F-8228F0C8B2B4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96CF-BFBB-4EA9-86EE-4EF42BF3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E7B5-261C-4702-B84F-8228F0C8B2B4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96CF-BFBB-4EA9-86EE-4EF42BF3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1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E7B5-261C-4702-B84F-8228F0C8B2B4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96CF-BFBB-4EA9-86EE-4EF42BF3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60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E7B5-261C-4702-B84F-8228F0C8B2B4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96CF-BFBB-4EA9-86EE-4EF42BF3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6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E7B5-261C-4702-B84F-8228F0C8B2B4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96CF-BFBB-4EA9-86EE-4EF42BF3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1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2E7B5-261C-4702-B84F-8228F0C8B2B4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496CF-BFBB-4EA9-86EE-4EF42BF3B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4589" y="794772"/>
            <a:ext cx="80648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cap="none" spc="0" dirty="0" smtClean="0">
                <a:ln w="1143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dirty="0" smtClean="0">
                <a:ln w="11430"/>
              </a:rPr>
              <a:t>города Иркутска детский сад «Сказка»</a:t>
            </a:r>
            <a:endParaRPr lang="ru-RU" sz="2000" cap="none" spc="0" dirty="0">
              <a:ln w="11430"/>
            </a:endParaRPr>
          </a:p>
        </p:txBody>
      </p:sp>
      <p:sp>
        <p:nvSpPr>
          <p:cNvPr id="5" name="Заголовок 4"/>
          <p:cNvSpPr txBox="1">
            <a:spLocks noGrp="1"/>
          </p:cNvSpPr>
          <p:nvPr>
            <p:ph type="ctrTitle"/>
          </p:nvPr>
        </p:nvSpPr>
        <p:spPr>
          <a:xfrm>
            <a:off x="1430258" y="1926928"/>
            <a:ext cx="8825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Театр в коробке</a:t>
            </a:r>
            <a:endParaRPr lang="ru-RU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9820" y="45708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/>
              <a:t>Воспитатели: Жукова Татьяна Николаевна</a:t>
            </a:r>
          </a:p>
          <a:p>
            <a:pPr algn="r"/>
            <a:r>
              <a:rPr lang="ru-RU" b="1" i="1" dirty="0" smtClean="0"/>
              <a:t>Огнева Валентина Александровна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584205C-F2D9-EB9D-2A77-F583455B6F9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535" y="3322713"/>
            <a:ext cx="4297641" cy="279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968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281" y="993418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 smtClean="0"/>
              <a:t>Настольно-плоскостной театр подходит детям начиная с 4-х лет.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Этот театр привлекает </a:t>
            </a:r>
            <a:r>
              <a:rPr lang="ru-RU" dirty="0"/>
              <a:t>детей не только сюжетными возможностями, но и декорациями. Играя, ребенок с удовольствием озвучивает роли всех персонажей.</a:t>
            </a:r>
          </a:p>
          <a:p>
            <a:pPr marL="0" indent="0">
              <a:buNone/>
            </a:pPr>
            <a:r>
              <a:rPr lang="ru-RU" dirty="0" smtClean="0"/>
              <a:t>Улучшается </a:t>
            </a:r>
            <a:r>
              <a:rPr lang="ru-RU" dirty="0"/>
              <a:t>речевая память, дети учатся придумывать мини </a:t>
            </a:r>
            <a:r>
              <a:rPr lang="ru-RU" dirty="0" smtClean="0"/>
              <a:t>сказки.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театрализованной игре дети знакомятся с чувствами, настроениями героев, осваивают способы эмоционального выражения, знакомятся с окружающим миром через образы, краски, звуки, которые способствуют развитию психических процессов, – воображения, самостоятельности, инициативности, эмоциональной </a:t>
            </a:r>
            <a:r>
              <a:rPr lang="ru-RU" dirty="0" smtClean="0"/>
              <a:t>отзывчивости.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64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290" y="1376765"/>
            <a:ext cx="10515600" cy="351373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создания театра понадобился бросовый материал, коробка из-под обуви, от кондитерских изделий. Удалив одну из стенок коробки и сделав прорези в верхней части для кукол (можно в боковых частях коробки). На задней стенке коробки легко крепятся декорации, они заменяемые. Герои могут быть съемными (крепятся на палочки с помощью клейкой ленты, скотча, магнитов или обычного канцелярского клея.  Они легко перемещаются по прорези, их можно менять, декорации тоже.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03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84" y="508963"/>
            <a:ext cx="4576281" cy="4576281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8965" y="3122399"/>
            <a:ext cx="4152422" cy="31037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6139" y="508963"/>
            <a:ext cx="4438436" cy="368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0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D2F5BD4-C43E-A663-528F-6B64929D53C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6" y="1764888"/>
            <a:ext cx="3449104" cy="269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6464" y="1406010"/>
            <a:ext cx="2939845" cy="341179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4577" y="1602658"/>
            <a:ext cx="3448854" cy="269403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86495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188</Words>
  <Application>Microsoft Office PowerPoint</Application>
  <PresentationFormat>Произвольный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Театр в коробке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в коробке</dc:title>
  <dc:creator>Александр Огнев</dc:creator>
  <cp:lastModifiedBy>belyiiv@yandex.ru</cp:lastModifiedBy>
  <cp:revision>6</cp:revision>
  <dcterms:created xsi:type="dcterms:W3CDTF">2023-11-07T13:42:13Z</dcterms:created>
  <dcterms:modified xsi:type="dcterms:W3CDTF">2023-11-12T10:52:14Z</dcterms:modified>
</cp:coreProperties>
</file>