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306" r:id="rId4"/>
    <p:sldId id="298" r:id="rId5"/>
    <p:sldId id="305" r:id="rId6"/>
    <p:sldId id="301" r:id="rId7"/>
    <p:sldId id="304" r:id="rId8"/>
    <p:sldId id="289" r:id="rId9"/>
    <p:sldId id="291" r:id="rId10"/>
    <p:sldId id="313" r:id="rId11"/>
    <p:sldId id="311" r:id="rId12"/>
    <p:sldId id="290" r:id="rId13"/>
    <p:sldId id="29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6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276D-D889-4E12-927E-46207EDF80BF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5D06B-5FC6-4C72-A825-91487E68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7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5D06B-5FC6-4C72-A825-91487E6859F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2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11D8-E432-49C5-8A0B-E5C973E5F0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620-03CC-495D-9DBB-D68F20B6E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11D8-E432-49C5-8A0B-E5C973E5F0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620-03CC-495D-9DBB-D68F20B6E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11D8-E432-49C5-8A0B-E5C973E5F0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620-03CC-495D-9DBB-D68F20B6ED0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11D8-E432-49C5-8A0B-E5C973E5F0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620-03CC-495D-9DBB-D68F20B6ED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11D8-E432-49C5-8A0B-E5C973E5F0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620-03CC-495D-9DBB-D68F20B6E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11D8-E432-49C5-8A0B-E5C973E5F0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620-03CC-495D-9DBB-D68F20B6ED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11D8-E432-49C5-8A0B-E5C973E5F0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620-03CC-495D-9DBB-D68F20B6E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11D8-E432-49C5-8A0B-E5C973E5F0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620-03CC-495D-9DBB-D68F20B6E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11D8-E432-49C5-8A0B-E5C973E5F0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620-03CC-495D-9DBB-D68F20B6E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11D8-E432-49C5-8A0B-E5C973E5F0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620-03CC-495D-9DBB-D68F20B6ED0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11D8-E432-49C5-8A0B-E5C973E5F0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D620-03CC-495D-9DBB-D68F20B6ED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1111D8-E432-49C5-8A0B-E5C973E5F0C1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9BD620-03CC-495D-9DBB-D68F20B6ED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148" y="2078183"/>
            <a:ext cx="9144000" cy="31081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Сотрудничество </a:t>
            </a:r>
            <a:r>
              <a:rPr lang="ru-RU" b="1" dirty="0"/>
              <a:t>дошкольного учреждения и семьи как условие развития речевого творчества у дошкольников с ТНР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31" y="5035756"/>
            <a:ext cx="3932903" cy="61779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читель-логопед Огнева </a:t>
            </a:r>
            <a:r>
              <a:rPr lang="ru-RU" b="1" dirty="0">
                <a:solidFill>
                  <a:schemeClr val="tx1"/>
                </a:solidFill>
              </a:rPr>
              <a:t>Л.В. 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5220" y="430978"/>
            <a:ext cx="8277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cap="none" spc="0" dirty="0" smtClean="0">
                <a:ln w="1143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dirty="0" smtClean="0">
                <a:ln w="11430"/>
              </a:rPr>
              <a:t>города Иркутска детский сад «Сказка»</a:t>
            </a:r>
            <a:endParaRPr lang="ru-RU" sz="2000" cap="none" spc="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2855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БРЧ 2020\Новая папка\IMG_20201008_1213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9"/>
          <a:stretch/>
        </p:blipFill>
        <p:spPr bwMode="auto">
          <a:xfrm>
            <a:off x="3592591" y="309716"/>
            <a:ext cx="6300715" cy="408530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БРЧ 2020\Новая папка\IMG_20201008_1214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t="32283" r="22208" b="28863"/>
          <a:stretch/>
        </p:blipFill>
        <p:spPr bwMode="auto">
          <a:xfrm>
            <a:off x="191731" y="265471"/>
            <a:ext cx="3229896" cy="16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БРЧ 2020\Новая папка\IMG_20201008_1215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9" t="23699" r="27899" b="16058"/>
          <a:stretch/>
        </p:blipFill>
        <p:spPr bwMode="auto">
          <a:xfrm>
            <a:off x="412955" y="2050028"/>
            <a:ext cx="3052917" cy="25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БРЧ 2020\Новая папка\IMG_20201008_1215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t="22244" r="16468" b="27055"/>
          <a:stretch/>
        </p:blipFill>
        <p:spPr bwMode="auto">
          <a:xfrm>
            <a:off x="176980" y="4616245"/>
            <a:ext cx="3377381" cy="19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БРЧ 2020\Новая папка\IMG_20201008_1215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23784" r="17344" b="19699"/>
          <a:stretch/>
        </p:blipFill>
        <p:spPr bwMode="auto">
          <a:xfrm>
            <a:off x="4188542" y="4572000"/>
            <a:ext cx="3510116" cy="21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БРЧ 2020\Новая папка\IMG_20201008_12162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4" t="23226" r="15699" b="11828"/>
          <a:stretch/>
        </p:blipFill>
        <p:spPr bwMode="auto">
          <a:xfrm>
            <a:off x="8244348" y="3099957"/>
            <a:ext cx="3834581" cy="28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БРЧ 2020\Новая папка\IMG_20201008_1218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" r="4248"/>
          <a:stretch/>
        </p:blipFill>
        <p:spPr bwMode="auto">
          <a:xfrm>
            <a:off x="6007510" y="176981"/>
            <a:ext cx="5925319" cy="429178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БРЧ 2020\Новая папка\IMG_20201008_1220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4" t="11612" r="6940" b="10826"/>
          <a:stretch/>
        </p:blipFill>
        <p:spPr bwMode="auto">
          <a:xfrm>
            <a:off x="265472" y="206477"/>
            <a:ext cx="2417936" cy="31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БРЧ 2020\Новая папка\IMG_20201008_1220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9" t="11613" r="5537" b="11399"/>
          <a:stretch/>
        </p:blipFill>
        <p:spPr bwMode="auto">
          <a:xfrm>
            <a:off x="2905431" y="221227"/>
            <a:ext cx="2505249" cy="318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БРЧ 2020\Новая папка\IMG_20201008_1220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14623" r="6022" b="8603"/>
          <a:stretch/>
        </p:blipFill>
        <p:spPr bwMode="auto">
          <a:xfrm>
            <a:off x="221226" y="3583857"/>
            <a:ext cx="2443481" cy="308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БРЧ 2020\Новая папка\IMG_20201008_1221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4" t="13119" r="4248" b="12903"/>
          <a:stretch/>
        </p:blipFill>
        <p:spPr bwMode="auto">
          <a:xfrm>
            <a:off x="2846438" y="3598606"/>
            <a:ext cx="2373034" cy="30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БРЧ 2020\Новая папка\IMG_20201008_12213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1" t="9892" r="5216" b="11828"/>
          <a:stretch/>
        </p:blipFill>
        <p:spPr bwMode="auto">
          <a:xfrm>
            <a:off x="5442155" y="3642851"/>
            <a:ext cx="2388752" cy="30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БРЧ 2020\Новая папка\IMG_20201008_1222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r="2795" b="1936"/>
          <a:stretch/>
        </p:blipFill>
        <p:spPr bwMode="auto">
          <a:xfrm>
            <a:off x="1044548" y="221225"/>
            <a:ext cx="5180565" cy="415904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БРЧ 2020\Новая папка\IMG_20201008_1222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t="9521" r="11072" b="4498"/>
          <a:stretch/>
        </p:blipFill>
        <p:spPr bwMode="auto">
          <a:xfrm>
            <a:off x="1784555" y="4088649"/>
            <a:ext cx="2890684" cy="25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БРЧ 2020\Новая папка\IMG_20201008_1223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/>
          <a:stretch/>
        </p:blipFill>
        <p:spPr bwMode="auto">
          <a:xfrm>
            <a:off x="6371304" y="184495"/>
            <a:ext cx="5564414" cy="409253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БРЧ 2020\Новая папка\IMG_20201008_1222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8387" r="9164" b="2796"/>
          <a:stretch/>
        </p:blipFill>
        <p:spPr bwMode="auto">
          <a:xfrm>
            <a:off x="4896465" y="4152942"/>
            <a:ext cx="2949677" cy="25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БРЧ 2020\Новая папка\IMG_20201008_12224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t="9033" r="12915" b="6452"/>
          <a:stretch/>
        </p:blipFill>
        <p:spPr bwMode="auto">
          <a:xfrm>
            <a:off x="8318089" y="4011560"/>
            <a:ext cx="2929605" cy="25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4348" y="2373606"/>
            <a:ext cx="10972800" cy="12527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БРЧ 2020\Новая папка\IMG_20201009_1536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12043" r="6989" b="4516"/>
          <a:stretch/>
        </p:blipFill>
        <p:spPr bwMode="auto">
          <a:xfrm>
            <a:off x="7005484" y="260905"/>
            <a:ext cx="4659961" cy="323446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БРЧ 2020\Новая папка\IMG_20201009_1536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10537" r="5215" b="8387"/>
          <a:stretch/>
        </p:blipFill>
        <p:spPr bwMode="auto">
          <a:xfrm>
            <a:off x="707924" y="235972"/>
            <a:ext cx="5058696" cy="345494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БРЧ 2020\Новая папка\IMG_20201009_1537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365" r="2796"/>
          <a:stretch/>
        </p:blipFill>
        <p:spPr bwMode="auto">
          <a:xfrm>
            <a:off x="1961536" y="3589483"/>
            <a:ext cx="3982064" cy="31062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БРЧ 2020\Новая папка\IMG_20201009_1533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14408" b="4731"/>
          <a:stretch/>
        </p:blipFill>
        <p:spPr bwMode="auto">
          <a:xfrm>
            <a:off x="6091083" y="3604590"/>
            <a:ext cx="4498259" cy="297319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бовь\Desktop\байкальские чтения\20170329_1640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14192" r="11209" b="2797"/>
          <a:stretch/>
        </p:blipFill>
        <p:spPr bwMode="auto">
          <a:xfrm>
            <a:off x="318653" y="245747"/>
            <a:ext cx="4697015" cy="347084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Любовь\Desktop\байкальские чтения\20170329_1641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4" r="5779" b="6452"/>
          <a:stretch/>
        </p:blipFill>
        <p:spPr bwMode="auto">
          <a:xfrm>
            <a:off x="8436077" y="245747"/>
            <a:ext cx="3372201" cy="404399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Любовь\Desktop\байкальские чтения\20170329_1640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 t="4301" r="10484" b="5161"/>
          <a:stretch/>
        </p:blipFill>
        <p:spPr bwMode="auto">
          <a:xfrm>
            <a:off x="3016586" y="3279591"/>
            <a:ext cx="6363387" cy="345012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овь\Desktop\байкальские чтения\20160921_162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4" y="132735"/>
            <a:ext cx="5032481" cy="314140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юбовь\Documents\с телефона\фото с сд карты 11.03.2017\20170221_162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r="9274"/>
          <a:stretch/>
        </p:blipFill>
        <p:spPr bwMode="auto">
          <a:xfrm>
            <a:off x="5751872" y="144419"/>
            <a:ext cx="4597973" cy="258403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юбовь\Desktop\байкальские чтения\20160126_1117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"/>
          <a:stretch/>
        </p:blipFill>
        <p:spPr bwMode="auto">
          <a:xfrm>
            <a:off x="191729" y="3539613"/>
            <a:ext cx="4877333" cy="314140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Любовь\Desktop\байкальские чтения\20161124_1432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/>
          <a:stretch/>
        </p:blipFill>
        <p:spPr bwMode="auto">
          <a:xfrm>
            <a:off x="5545394" y="2906404"/>
            <a:ext cx="3200400" cy="377461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Любовь\Desktop\байкальские чтения\20161124_16043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5"/>
          <a:stretch/>
        </p:blipFill>
        <p:spPr bwMode="auto">
          <a:xfrm>
            <a:off x="8807605" y="2934929"/>
            <a:ext cx="3133673" cy="37460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юбовь\Desktop\байкальские чтения\20170329_1643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t="21721" r="7307" b="16774"/>
          <a:stretch/>
        </p:blipFill>
        <p:spPr bwMode="auto">
          <a:xfrm>
            <a:off x="265471" y="210329"/>
            <a:ext cx="4955459" cy="638406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юбовь\Desktop\байкальские чтения\20170329_1644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3441" r="8065" b="18495"/>
          <a:stretch/>
        </p:blipFill>
        <p:spPr bwMode="auto">
          <a:xfrm>
            <a:off x="5102943" y="1607794"/>
            <a:ext cx="6946490" cy="342140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бовь\Desktop\байкальские чтения\20170329_1641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t="14194" b="13978"/>
          <a:stretch/>
        </p:blipFill>
        <p:spPr bwMode="auto">
          <a:xfrm>
            <a:off x="6843252" y="206477"/>
            <a:ext cx="5088193" cy="64450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юбовь\Desktop\байкальские чтения\20170329_1643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13548" r="9637" b="18065"/>
          <a:stretch/>
        </p:blipFill>
        <p:spPr bwMode="auto">
          <a:xfrm>
            <a:off x="339212" y="368710"/>
            <a:ext cx="6017711" cy="289068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Любовь\Desktop\байкальские чтения\20170329_1643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4731" b="13978"/>
          <a:stretch/>
        </p:blipFill>
        <p:spPr bwMode="auto">
          <a:xfrm>
            <a:off x="265471" y="3458319"/>
            <a:ext cx="6091084" cy="302288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овь\Desktop\байкальские чтения\20170329_1641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 b="11828"/>
          <a:stretch/>
        </p:blipFill>
        <p:spPr bwMode="auto">
          <a:xfrm>
            <a:off x="4000654" y="707922"/>
            <a:ext cx="4700894" cy="582304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Любовь\Desktop\байкальские чтения\20170329_1642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1" r="5396" b="11183"/>
          <a:stretch/>
        </p:blipFill>
        <p:spPr bwMode="auto">
          <a:xfrm>
            <a:off x="8606724" y="1637071"/>
            <a:ext cx="3446708" cy="426228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Любовь\Desktop\байкальские чтения\20170329_1642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9" r="13042" b="9247"/>
          <a:stretch/>
        </p:blipFill>
        <p:spPr bwMode="auto">
          <a:xfrm>
            <a:off x="586138" y="1622323"/>
            <a:ext cx="3484418" cy="435077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10" y="930783"/>
            <a:ext cx="5153890" cy="356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«Моя милая мама»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Мою маму зовут Юля. Она работает учителем в школе. Она веселая, красивая.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 мамой гуляем. Я маме помогаю посуду мыть и убирать игрушки. Я маме помогаю накрывать на стол, когда ждем гостей. Еще я маме помогаю убирать вещи. Я даже устаю.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люблю свою маму.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Даша, 5 лет.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452" y="1055474"/>
            <a:ext cx="5486400" cy="37936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89290" y="766885"/>
            <a:ext cx="5205731" cy="321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озере</a:t>
            </a:r>
            <a:endParaRPr lang="ru-RU" sz="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ехали долго и наконец приехали на озеро. Был дождь. Потом он кончился. На небе появилась радуга. Мама, я и Вовка надели купальники и пошли купаться. Я плавала с кругом, а Вова сам плавал и мама тоже. А еще мы жарили шашлыки и ели с кетчупом. А потом вечером стало холодно и мы поехали домой.</a:t>
            </a:r>
            <a:endParaRPr lang="ru-RU" sz="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Ульяна, 5 лет.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1303" y="675765"/>
            <a:ext cx="5471202" cy="34390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226710" y="2064775"/>
            <a:ext cx="4645742" cy="2182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0271" y="52876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«Новогодняя игрушка»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Моя игрушка называется «Ангел». Долго мы с мамой делали эту игрушку. Из потолочной плитки мы вырезали ангела. Мама сшила красный сарафанчик и белую накидку. Потом я наклеила звездочки на белые крылышки. А вот волосы мама сделала из ваты, носик мама тоже сделала сама. А ротик я ей помогала. Я наклеивала пуговки на глазки. Ангел – это елочная игрушка. Ангела можно повесить на разные елки.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Ульяна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Д., 6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0285" y="2088872"/>
            <a:ext cx="44736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Осенняя поделка «Зайчик и сова»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делал поделку с мамой.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Мы съездили на базу и набрали шишек,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ёлки и листики. А потом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 сделали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поделку. Сделали сову и зайчика.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сидит на дереве, а зайчик под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елкой.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Артем Б., 5 лет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5241" y="493868"/>
            <a:ext cx="6608619" cy="31244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0774" y="3982430"/>
            <a:ext cx="59190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«Моя Родина»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живу в городе Иркутске. У нас в городе ездит много машин, много людей ходит. Мне нравится ездить на Байкал. Я люблю ездить в деревню к своей тете.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деревне есть река. Туда мы ходим купаться и ловить рыбу. Мне больше нравится в деревне.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Соня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Ч., 5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835" y="3777844"/>
            <a:ext cx="6264939" cy="25049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992</TotalTime>
  <Words>356</Words>
  <Application>Microsoft Office PowerPoint</Application>
  <PresentationFormat>Произвольный</PresentationFormat>
  <Paragraphs>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      Сотрудничество дошкольного учреждения и семьи как условие развития речевого творчества у дошкольников с ТНР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традиции как условие становления положительного образа семьи</dc:title>
  <dc:creator>RePack by Diakov</dc:creator>
  <cp:lastModifiedBy>belyiiv@yandex.ru</cp:lastModifiedBy>
  <cp:revision>125</cp:revision>
  <dcterms:created xsi:type="dcterms:W3CDTF">2017-03-07T16:25:23Z</dcterms:created>
  <dcterms:modified xsi:type="dcterms:W3CDTF">2023-11-12T09:17:02Z</dcterms:modified>
</cp:coreProperties>
</file>