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35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68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75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89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982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55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44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52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87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4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51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27FA5-8CD7-48EE-AB00-010F331EFD93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74540-184A-40CE-BB53-008A0E352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0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73271" y="359331"/>
            <a:ext cx="82770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cap="none" spc="0" dirty="0" smtClean="0">
                <a:ln w="1143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dirty="0" smtClean="0">
                <a:ln w="11430"/>
              </a:rPr>
              <a:t>города Иркутска детский сад «Сказка»</a:t>
            </a:r>
            <a:endParaRPr lang="ru-RU" sz="2000" cap="none" spc="0" dirty="0">
              <a:ln w="1143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043" y="1538833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Выставка атрибутов для сюжетно-ролевой игры «Кафе»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369763" y="5051821"/>
            <a:ext cx="520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i="1" dirty="0"/>
              <a:t>воспитатель Огнева Валентина Александровна</a:t>
            </a:r>
          </a:p>
          <a:p>
            <a:pPr algn="r"/>
            <a:r>
              <a:rPr lang="ru-RU" b="1" i="1" dirty="0" smtClean="0"/>
              <a:t>учитель-логопед Огнева Любовь Васильевна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308" y="2704692"/>
            <a:ext cx="4402504" cy="2993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905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476" y="3061699"/>
            <a:ext cx="5737081" cy="3554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355027" y="1986893"/>
            <a:ext cx="3482939" cy="5776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024" y="215756"/>
            <a:ext cx="4387065" cy="2979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644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3960" y="413048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Дети играют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820" y="1193644"/>
            <a:ext cx="3822936" cy="4078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00" y="1193645"/>
            <a:ext cx="3761099" cy="4079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8437" y="1193145"/>
            <a:ext cx="3531482" cy="4079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87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13" y="669624"/>
            <a:ext cx="4273075" cy="4204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0443" y="487706"/>
            <a:ext cx="4108949" cy="4385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802" y="1294631"/>
            <a:ext cx="4181728" cy="2772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61488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30</Words>
  <Application>Microsoft Office PowerPoint</Application>
  <PresentationFormat>Произвольный</PresentationFormat>
  <Paragraphs>6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Огнев</dc:creator>
  <cp:lastModifiedBy>belyiiv@yandex.ru</cp:lastModifiedBy>
  <cp:revision>12</cp:revision>
  <dcterms:created xsi:type="dcterms:W3CDTF">2023-10-29T02:34:40Z</dcterms:created>
  <dcterms:modified xsi:type="dcterms:W3CDTF">2023-11-12T10:51:43Z</dcterms:modified>
</cp:coreProperties>
</file>