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966" r:id="rId2"/>
  </p:sldMasterIdLst>
  <p:sldIdLst>
    <p:sldId id="264" r:id="rId3"/>
    <p:sldId id="272" r:id="rId4"/>
    <p:sldId id="269" r:id="rId5"/>
    <p:sldId id="270" r:id="rId6"/>
    <p:sldId id="267" r:id="rId7"/>
    <p:sldId id="268" r:id="rId8"/>
    <p:sldId id="257" r:id="rId9"/>
    <p:sldId id="258" r:id="rId10"/>
    <p:sldId id="260" r:id="rId11"/>
    <p:sldId id="261" r:id="rId12"/>
    <p:sldId id="262" r:id="rId13"/>
    <p:sldId id="266" r:id="rId14"/>
    <p:sldId id="263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0" d="100"/>
          <a:sy n="120" d="100"/>
        </p:scale>
        <p:origin x="-9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5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2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747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1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3312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90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78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095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4034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23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35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49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25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919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9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4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97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5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84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71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1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0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3F8E3E2-1FFE-435F-BCF7-071AD2836EAC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87F5F05-9560-44E7-AB5B-5D2838099C7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46355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56835" y="766733"/>
            <a:ext cx="62783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accent6">
                    <a:lumMod val="25000"/>
                  </a:schemeClr>
                </a:solidFill>
              </a:rPr>
              <a:t>Муниципальное бюджетное дошкольное образовательное учреждение г. Иркутска детский сад «Сказка» </a:t>
            </a:r>
          </a:p>
          <a:p>
            <a:pPr algn="ctr"/>
            <a:endParaRPr lang="ru-RU" altLang="ru-RU" sz="16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801675" y="6048497"/>
            <a:ext cx="2892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chemeClr val="accent6">
                    <a:lumMod val="25000"/>
                  </a:schemeClr>
                </a:solidFill>
              </a:rPr>
              <a:t>Иркутск. 2020г.</a:t>
            </a:r>
            <a:endParaRPr lang="ru-RU" altLang="ru-RU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7B3398-4E53-4137-8EF4-125A1E51A432}"/>
              </a:ext>
            </a:extLst>
          </p:cNvPr>
          <p:cNvSpPr txBox="1"/>
          <p:nvPr/>
        </p:nvSpPr>
        <p:spPr>
          <a:xfrm>
            <a:off x="4241322" y="4540391"/>
            <a:ext cx="623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Подготовлен:</a:t>
            </a:r>
          </a:p>
          <a:p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Жуковой Т. Н.- </a:t>
            </a:r>
            <a:r>
              <a:rPr lang="ru-RU" sz="1200" b="1" dirty="0">
                <a:solidFill>
                  <a:schemeClr val="accent6">
                    <a:lumMod val="25000"/>
                  </a:schemeClr>
                </a:solidFill>
              </a:rPr>
              <a:t>воспитатель  первой квалификационный категории</a:t>
            </a:r>
          </a:p>
          <a:p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Огневой В. А. – </a:t>
            </a:r>
            <a:r>
              <a:rPr lang="ru-RU" sz="1200" b="1" dirty="0">
                <a:solidFill>
                  <a:schemeClr val="accent6">
                    <a:lumMod val="25000"/>
                  </a:schemeClr>
                </a:solidFill>
              </a:rPr>
              <a:t>воспитатель высшей квалификационной категории 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7617D34F-A765-44E7-BA9E-66568288F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34" y="2539979"/>
            <a:ext cx="10172531" cy="20621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b="1" dirty="0">
                <a:ln w="6600">
                  <a:solidFill>
                    <a:srgbClr val="FADAB5">
                      <a:lumMod val="25000"/>
                    </a:srgb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rgbClr val="F7C58C">
                      <a:satMod val="175000"/>
                      <a:alpha val="40000"/>
                    </a:srgbClr>
                  </a:glow>
                  <a:outerShdw dist="38100" dir="2700000" algn="tl" rotWithShape="0">
                    <a:srgbClr val="FDF59C"/>
                  </a:outerShdw>
                </a:effectLst>
              </a:rPr>
              <a:t>Мастер-класс </a:t>
            </a:r>
          </a:p>
          <a:p>
            <a:pPr algn="ctr">
              <a:defRPr/>
            </a:pPr>
            <a:r>
              <a:rPr lang="ru-RU" altLang="ru-RU" sz="3200" b="1" dirty="0">
                <a:ln w="6600">
                  <a:solidFill>
                    <a:srgbClr val="FADAB5">
                      <a:lumMod val="25000"/>
                    </a:srgbClr>
                  </a:solidFill>
                  <a:prstDash val="solid"/>
                </a:ln>
                <a:solidFill>
                  <a:srgbClr val="800000"/>
                </a:solidFill>
                <a:effectLst>
                  <a:glow rad="101600">
                    <a:srgbClr val="F7C58C">
                      <a:satMod val="175000"/>
                      <a:alpha val="40000"/>
                    </a:srgbClr>
                  </a:glow>
                  <a:outerShdw dist="38100" dir="2700000" algn="tl" rotWithShape="0">
                    <a:srgbClr val="FDF59C"/>
                  </a:outerShdw>
                </a:effectLst>
              </a:rPr>
              <a:t>«Практические советы семье и педагогам по изготовлению атрибутов для сюжетно-ролевых игр» </a:t>
            </a:r>
          </a:p>
        </p:txBody>
      </p:sp>
    </p:spTree>
    <p:extLst>
      <p:ext uri="{BB962C8B-B14F-4D97-AF65-F5344CB8AC3E}">
        <p14:creationId xmlns:p14="http://schemas.microsoft.com/office/powerpoint/2010/main" val="232398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ADCCC60-4BE7-448E-8CD5-A41930B84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2252" y="2498842"/>
            <a:ext cx="55269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79" y="1382777"/>
            <a:ext cx="4282914" cy="475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1223" y="463639"/>
            <a:ext cx="834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«Пирожное», «Эскимо» из хозяйственной губки, вискозных салфеток.</a:t>
            </a:r>
          </a:p>
        </p:txBody>
      </p:sp>
    </p:spTree>
    <p:extLst>
      <p:ext uri="{BB962C8B-B14F-4D97-AF65-F5344CB8AC3E}">
        <p14:creationId xmlns:p14="http://schemas.microsoft.com/office/powerpoint/2010/main" val="387860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881ED6-FC74-4F97-825F-3580DF4A9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975" y="1926405"/>
            <a:ext cx="4434461" cy="42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3CBCCE-ACAF-4FCD-B44A-0E9CED342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42" y="1926405"/>
            <a:ext cx="3733713" cy="43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01522" y="734096"/>
            <a:ext cx="1009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«Тортики» - из контейнера от лапши и ленты для оклеивания  окон, ватных дисков</a:t>
            </a:r>
          </a:p>
        </p:txBody>
      </p:sp>
    </p:spTree>
    <p:extLst>
      <p:ext uri="{BB962C8B-B14F-4D97-AF65-F5344CB8AC3E}">
        <p14:creationId xmlns:p14="http://schemas.microsoft.com/office/powerpoint/2010/main" val="3796410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C567A6-91A3-4C5E-B2CE-C0C1D75908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006" y="1165824"/>
            <a:ext cx="3591000" cy="478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8407CB-F9E9-4154-8AF5-6F82C9C432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209" y="1273824"/>
            <a:ext cx="3510000" cy="46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3341" y="437882"/>
            <a:ext cx="940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«Колбасы» – из оберточной  и гофрированной бумаги, синтепона в качестве наполнителя и этикеток, распечатанных на принтере</a:t>
            </a:r>
          </a:p>
        </p:txBody>
      </p:sp>
    </p:spTree>
    <p:extLst>
      <p:ext uri="{BB962C8B-B14F-4D97-AF65-F5344CB8AC3E}">
        <p14:creationId xmlns:p14="http://schemas.microsoft.com/office/powerpoint/2010/main" val="422589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33AB11-9617-4A7F-9990-E182018601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170" y="1896391"/>
            <a:ext cx="4025054" cy="42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5775" y="540913"/>
            <a:ext cx="652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«Пельмени» и «Вареники» - из ватных дисков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575BCB-947E-4D97-92EA-5496A6F32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983" y="1896391"/>
            <a:ext cx="4748986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27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1713" y="592163"/>
            <a:ext cx="899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Мастер-класс по изготовлению мороженого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618" y="1612532"/>
            <a:ext cx="5143500" cy="439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8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5034" y="1492855"/>
            <a:ext cx="2113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Основные материалы: </a:t>
            </a:r>
          </a:p>
          <a:p>
            <a:r>
              <a:rPr lang="ru-RU" sz="2000" b="1" dirty="0"/>
              <a:t>кусочки обоев 12 </a:t>
            </a:r>
            <a:r>
              <a:rPr lang="en-US" sz="2000" b="1" dirty="0"/>
              <a:t>x</a:t>
            </a:r>
            <a:r>
              <a:rPr lang="ru-RU" sz="2000" b="1" dirty="0"/>
              <a:t> 12 см, цветная бумага, вискозная салфетка, клей, украшение.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6819BE-F0EB-425C-8FF5-48C9A6B88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21" y="668208"/>
            <a:ext cx="5140861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1417" y="226969"/>
            <a:ext cx="741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Этапы выполнения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947627B-8240-4C30-AE50-78E8DE5DBD9F}"/>
              </a:ext>
            </a:extLst>
          </p:cNvPr>
          <p:cNvGrpSpPr/>
          <p:nvPr/>
        </p:nvGrpSpPr>
        <p:grpSpPr>
          <a:xfrm>
            <a:off x="405872" y="838827"/>
            <a:ext cx="3473190" cy="2108654"/>
            <a:chOff x="6014433" y="2032892"/>
            <a:chExt cx="5412813" cy="234399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3512A3CE-3254-4704-91C8-DB3BF6934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4433" y="2032892"/>
              <a:ext cx="2711833" cy="2340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F26326A1-F2C9-4B5F-A7ED-C31CBDAA3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6266" y="2032892"/>
              <a:ext cx="2700980" cy="23439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5F5A461-E8D2-4C2D-8BEF-4E35F33E0394}"/>
                </a:ext>
              </a:extLst>
            </p:cNvPr>
            <p:cNvSpPr txBox="1"/>
            <p:nvPr/>
          </p:nvSpPr>
          <p:spPr>
            <a:xfrm>
              <a:off x="6143892" y="2113472"/>
              <a:ext cx="5088284" cy="49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1. свернуть обои в «рожок» 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B016493-B568-4557-85E8-4128A4CA5C42}"/>
              </a:ext>
            </a:extLst>
          </p:cNvPr>
          <p:cNvGrpSpPr/>
          <p:nvPr/>
        </p:nvGrpSpPr>
        <p:grpSpPr>
          <a:xfrm>
            <a:off x="4477456" y="1107745"/>
            <a:ext cx="3347230" cy="1908000"/>
            <a:chOff x="4477456" y="1107745"/>
            <a:chExt cx="3347230" cy="1908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ADF2B220-D82D-4AAD-B494-5F8CC8279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7456" y="1107745"/>
              <a:ext cx="3347230" cy="1908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8A666A2-D18B-4A02-9C9A-373504C33888}"/>
                </a:ext>
              </a:extLst>
            </p:cNvPr>
            <p:cNvSpPr txBox="1"/>
            <p:nvPr/>
          </p:nvSpPr>
          <p:spPr>
            <a:xfrm>
              <a:off x="5068219" y="1257305"/>
              <a:ext cx="2373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2. склеить клеем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0E39BFE-D88A-4E7D-86BA-C6011E6CFA5E}"/>
              </a:ext>
            </a:extLst>
          </p:cNvPr>
          <p:cNvGrpSpPr/>
          <p:nvPr/>
        </p:nvGrpSpPr>
        <p:grpSpPr>
          <a:xfrm>
            <a:off x="8400922" y="1577181"/>
            <a:ext cx="3211094" cy="1872000"/>
            <a:chOff x="8400922" y="1577181"/>
            <a:chExt cx="3211094" cy="187200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6ED07129-AA96-499D-8094-FF4C4B92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0922" y="1577181"/>
              <a:ext cx="3211094" cy="1872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D95AC47-851A-47EF-95BE-56EA95592D1B}"/>
                </a:ext>
              </a:extLst>
            </p:cNvPr>
            <p:cNvSpPr txBox="1"/>
            <p:nvPr/>
          </p:nvSpPr>
          <p:spPr>
            <a:xfrm>
              <a:off x="9111535" y="2380155"/>
              <a:ext cx="1982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3. смять цветную бумагу в комок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27F912E3-A739-4A27-B5AB-D1BD0F968BC5}"/>
              </a:ext>
            </a:extLst>
          </p:cNvPr>
          <p:cNvGrpSpPr/>
          <p:nvPr/>
        </p:nvGrpSpPr>
        <p:grpSpPr>
          <a:xfrm>
            <a:off x="8974385" y="3981307"/>
            <a:ext cx="2750762" cy="2088000"/>
            <a:chOff x="8974385" y="3981307"/>
            <a:chExt cx="2750762" cy="2088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4880BD7E-9D48-4A58-925B-8C813C1EA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4385" y="3981307"/>
              <a:ext cx="2750762" cy="2088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DDC1859-71A7-4C8C-9593-DA4FBF41CA8D}"/>
                </a:ext>
              </a:extLst>
            </p:cNvPr>
            <p:cNvSpPr txBox="1"/>
            <p:nvPr/>
          </p:nvSpPr>
          <p:spPr>
            <a:xfrm>
              <a:off x="9219526" y="5280819"/>
              <a:ext cx="2467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4. обернуть комок вискозной салфеткой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CD932D58-4153-44CD-9D42-500EBCDB016E}"/>
              </a:ext>
            </a:extLst>
          </p:cNvPr>
          <p:cNvGrpSpPr/>
          <p:nvPr/>
        </p:nvGrpSpPr>
        <p:grpSpPr>
          <a:xfrm>
            <a:off x="4451931" y="4557357"/>
            <a:ext cx="3995628" cy="1821556"/>
            <a:chOff x="4451931" y="4557357"/>
            <a:chExt cx="3995628" cy="18215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92FFF148-F9F6-4DDB-B6C2-0CF65D387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1931" y="4557357"/>
              <a:ext cx="2010832" cy="182155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69308A26-92ED-4691-B5E4-97BED3FCF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6726" y="4557358"/>
              <a:ext cx="2010833" cy="182155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86B74A9-D259-4E26-BF21-CDE07B7E8E70}"/>
                </a:ext>
              </a:extLst>
            </p:cNvPr>
            <p:cNvSpPr txBox="1"/>
            <p:nvPr/>
          </p:nvSpPr>
          <p:spPr>
            <a:xfrm>
              <a:off x="5671916" y="5680290"/>
              <a:ext cx="2539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5. поместить в рожок, закрепить клеем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97CF1861-2C9F-4351-B462-47FA4D85452B}"/>
              </a:ext>
            </a:extLst>
          </p:cNvPr>
          <p:cNvGrpSpPr/>
          <p:nvPr/>
        </p:nvGrpSpPr>
        <p:grpSpPr>
          <a:xfrm>
            <a:off x="466853" y="4043561"/>
            <a:ext cx="3448273" cy="1959896"/>
            <a:chOff x="466853" y="4043561"/>
            <a:chExt cx="3448273" cy="195989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9C85ABA4-DC06-49A1-9FFD-7C5B4E395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53" y="4047158"/>
              <a:ext cx="2228288" cy="195629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79AFF7F5-CB43-4602-875F-55416BB8C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7135" y="4047158"/>
              <a:ext cx="1447991" cy="195629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8FE973D-0E10-4149-A6BA-DE6E812D0833}"/>
                </a:ext>
              </a:extLst>
            </p:cNvPr>
            <p:cNvSpPr txBox="1"/>
            <p:nvPr/>
          </p:nvSpPr>
          <p:spPr>
            <a:xfrm>
              <a:off x="786364" y="4043561"/>
              <a:ext cx="2870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6. украсить (по желанию)</a:t>
              </a:r>
            </a:p>
          </p:txBody>
        </p:sp>
      </p:grp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F6F44525-8DC3-4B3C-BCB9-B699C7530ABD}"/>
              </a:ext>
            </a:extLst>
          </p:cNvPr>
          <p:cNvCxnSpPr>
            <a:cxnSpLocks/>
          </p:cNvCxnSpPr>
          <p:nvPr/>
        </p:nvCxnSpPr>
        <p:spPr>
          <a:xfrm>
            <a:off x="3972246" y="1487529"/>
            <a:ext cx="407975" cy="22912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B950E1C7-54F4-491E-862B-B980DFAF0319}"/>
              </a:ext>
            </a:extLst>
          </p:cNvPr>
          <p:cNvCxnSpPr>
            <a:cxnSpLocks/>
          </p:cNvCxnSpPr>
          <p:nvPr/>
        </p:nvCxnSpPr>
        <p:spPr>
          <a:xfrm>
            <a:off x="7921921" y="2150712"/>
            <a:ext cx="381766" cy="29986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4191D9F3-6C99-4B6D-8D0D-2FC2BE0963B6}"/>
              </a:ext>
            </a:extLst>
          </p:cNvPr>
          <p:cNvCxnSpPr>
            <a:cxnSpLocks/>
          </p:cNvCxnSpPr>
          <p:nvPr/>
        </p:nvCxnSpPr>
        <p:spPr>
          <a:xfrm flipH="1">
            <a:off x="10006469" y="3580792"/>
            <a:ext cx="288647" cy="26890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E5F33FB5-35CD-40E9-9819-EEFBD3BCE8D0}"/>
              </a:ext>
            </a:extLst>
          </p:cNvPr>
          <p:cNvCxnSpPr>
            <a:cxnSpLocks/>
          </p:cNvCxnSpPr>
          <p:nvPr/>
        </p:nvCxnSpPr>
        <p:spPr>
          <a:xfrm flipH="1">
            <a:off x="8546991" y="4890855"/>
            <a:ext cx="288647" cy="26890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1F454079-2EBB-4CDB-BE93-3F0AE6A3359F}"/>
              </a:ext>
            </a:extLst>
          </p:cNvPr>
          <p:cNvCxnSpPr>
            <a:cxnSpLocks/>
          </p:cNvCxnSpPr>
          <p:nvPr/>
        </p:nvCxnSpPr>
        <p:spPr>
          <a:xfrm flipH="1" flipV="1">
            <a:off x="3981635" y="5645386"/>
            <a:ext cx="370864" cy="17439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3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DCED80-4E82-4F87-893F-953273FF40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63" y="1087913"/>
            <a:ext cx="6741473" cy="482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269F19-F63E-4C59-8BE5-0805942B0A4A}"/>
              </a:ext>
            </a:extLst>
          </p:cNvPr>
          <p:cNvSpPr txBox="1"/>
          <p:nvPr/>
        </p:nvSpPr>
        <p:spPr>
          <a:xfrm>
            <a:off x="4848046" y="494002"/>
            <a:ext cx="339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Приятной игры</a:t>
            </a:r>
          </a:p>
        </p:txBody>
      </p:sp>
    </p:spTree>
    <p:extLst>
      <p:ext uri="{BB962C8B-B14F-4D97-AF65-F5344CB8AC3E}">
        <p14:creationId xmlns:p14="http://schemas.microsoft.com/office/powerpoint/2010/main" val="180479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91" y="515155"/>
            <a:ext cx="4455000" cy="59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816" y="515155"/>
            <a:ext cx="445500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64" y="381093"/>
            <a:ext cx="4644000" cy="619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058" y="381093"/>
            <a:ext cx="4563000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300" y="404228"/>
            <a:ext cx="4374000" cy="58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78" y="404228"/>
            <a:ext cx="4369594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2BDC61-EDFA-4860-ABAB-D2EA90219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6406">
            <a:off x="501161" y="2604758"/>
            <a:ext cx="3726000" cy="38356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F63753-E550-400A-BFDC-28F554F3B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3272">
            <a:off x="2422544" y="940733"/>
            <a:ext cx="3267000" cy="2929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0DCDC1-E83F-4C3E-BB31-43D4D8CBE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5292">
            <a:off x="4444890" y="3508148"/>
            <a:ext cx="3203477" cy="291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D9C0EB4-DE1B-4018-BB58-7D2E28FB6C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4612">
            <a:off x="5891131" y="917765"/>
            <a:ext cx="3401400" cy="288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1BB729-D56F-4348-AD2E-AE86831BA9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8029">
            <a:off x="8067537" y="2836956"/>
            <a:ext cx="3308724" cy="34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E50D86-476C-4E2E-80D7-EED57F7CF007}"/>
              </a:ext>
            </a:extLst>
          </p:cNvPr>
          <p:cNvSpPr txBox="1"/>
          <p:nvPr/>
        </p:nvSpPr>
        <p:spPr>
          <a:xfrm>
            <a:off x="824248" y="489397"/>
            <a:ext cx="1044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Бросовый материал для изготовления атрибутов для сюжетно-ролевых игр: «Кафе», «Магазин»</a:t>
            </a:r>
          </a:p>
        </p:txBody>
      </p:sp>
    </p:spTree>
    <p:extLst>
      <p:ext uri="{BB962C8B-B14F-4D97-AF65-F5344CB8AC3E}">
        <p14:creationId xmlns:p14="http://schemas.microsoft.com/office/powerpoint/2010/main" val="109235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03ADD7-AEDE-488C-9685-F3E43C6E5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07101">
            <a:off x="5004845" y="993534"/>
            <a:ext cx="1917000" cy="255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A5F529-9F16-4DDE-BD59-7F8D92E84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2175">
            <a:off x="4996480" y="3340880"/>
            <a:ext cx="2778577" cy="2984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4248" y="489397"/>
            <a:ext cx="1044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Бросовый материал для изготовления атрибутов для сюжетно-ролевых игр: «Кафе», «Магазин»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3D91EC-D827-4343-8727-60CFDA67F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4229">
            <a:off x="833706" y="1396247"/>
            <a:ext cx="3610106" cy="439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B1775A-B0D5-4AD6-9937-F895C94496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252">
            <a:off x="7611139" y="1215000"/>
            <a:ext cx="4140134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2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84A5F7-606D-4685-AB88-F3CA4CEF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302" y="893224"/>
            <a:ext cx="4324800" cy="4896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798" y="893224"/>
            <a:ext cx="5145470" cy="5200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7448" y="386366"/>
            <a:ext cx="48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«Пицца», «колбаска», сделанные из фетра </a:t>
            </a:r>
          </a:p>
        </p:txBody>
      </p:sp>
    </p:spTree>
    <p:extLst>
      <p:ext uri="{BB962C8B-B14F-4D97-AF65-F5344CB8AC3E}">
        <p14:creationId xmlns:p14="http://schemas.microsoft.com/office/powerpoint/2010/main" val="172200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97" y="907879"/>
            <a:ext cx="3560350" cy="370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47" y="2935154"/>
            <a:ext cx="4311554" cy="363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7094" y="321972"/>
            <a:ext cx="664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«Яичница», «Чебуреки», «Позы» из вискозных салфеток.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450" y="907879"/>
            <a:ext cx="4437234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1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985B283-DD55-47AC-BD02-2475CEAF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690" y="681052"/>
            <a:ext cx="4369198" cy="543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6101" y="463639"/>
            <a:ext cx="528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«Роллы» и «Леденцы»  из ленты для оклеивания окон, кусочков фетра, салфеток, оберточной бумаги.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425" y="1644185"/>
            <a:ext cx="4255690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9053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">
  <a:themeElements>
    <a:clrScheme name="Другая 1">
      <a:dk1>
        <a:srgbClr val="EAC64C"/>
      </a:dk1>
      <a:lt1>
        <a:sysClr val="window" lastClr="FFFFFF"/>
      </a:lt1>
      <a:dk2>
        <a:srgbClr val="F3A750"/>
      </a:dk2>
      <a:lt2>
        <a:srgbClr val="FEFAC9"/>
      </a:lt2>
      <a:accent1>
        <a:srgbClr val="F7C58C"/>
      </a:accent1>
      <a:accent2>
        <a:srgbClr val="FDF59C"/>
      </a:accent2>
      <a:accent3>
        <a:srgbClr val="EAC64C"/>
      </a:accent3>
      <a:accent4>
        <a:srgbClr val="FDF59C"/>
      </a:accent4>
      <a:accent5>
        <a:srgbClr val="FDF59C"/>
      </a:accent5>
      <a:accent6>
        <a:srgbClr val="FADAB5"/>
      </a:accent6>
      <a:hlink>
        <a:srgbClr val="F5E4A9"/>
      </a:hlink>
      <a:folHlink>
        <a:srgbClr val="FAEA37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2" id="{6CF31A53-2A45-4E02-8530-F121B096B917}" vid="{302141AF-0D93-473E-AC55-A7EB88C6F6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253</Words>
  <Application>Microsoft Office PowerPoint</Application>
  <PresentationFormat>Произвольный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HDOfficeLightV0</vt:lpstr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supe.dantat@yandex.ru</dc:creator>
  <cp:lastModifiedBy>belyiiv@yandex.ru</cp:lastModifiedBy>
  <cp:revision>27</cp:revision>
  <dcterms:created xsi:type="dcterms:W3CDTF">2020-10-08T02:27:58Z</dcterms:created>
  <dcterms:modified xsi:type="dcterms:W3CDTF">2023-11-12T11:01:26Z</dcterms:modified>
</cp:coreProperties>
</file>