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16632"/>
            <a:ext cx="6696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Консультация для родителей «Играйте </a:t>
            </a:r>
            <a:r>
              <a:rPr lang="ru-RU" sz="1400" b="1" dirty="0"/>
              <a:t>вместе с детьми»</a:t>
            </a:r>
          </a:p>
          <a:p>
            <a:r>
              <a:rPr lang="ru-RU" sz="1400" b="1" dirty="0"/>
              <a:t>(подборка  и использование нейроигр дома с детьми дошкольного возраста</a:t>
            </a:r>
            <a:r>
              <a:rPr lang="ru-RU" sz="1400" b="1" dirty="0" smtClean="0"/>
              <a:t>)</a:t>
            </a:r>
          </a:p>
          <a:p>
            <a:r>
              <a:rPr lang="ru-RU" sz="1400" dirty="0"/>
              <a:t>Ведущим видом деятельности детей дошкольного возраста является игра. </a:t>
            </a:r>
            <a:r>
              <a:rPr lang="ru-RU" sz="1400" dirty="0" smtClean="0"/>
              <a:t> А</a:t>
            </a:r>
            <a:endParaRPr lang="ru-RU" sz="1400" dirty="0"/>
          </a:p>
          <a:p>
            <a:r>
              <a:rPr lang="ru-RU" sz="1400" dirty="0"/>
              <a:t>нейроигры являются доступным средством позволяющим создать новые нейронные</a:t>
            </a:r>
          </a:p>
          <a:p>
            <a:r>
              <a:rPr lang="ru-RU" sz="1400" dirty="0"/>
              <a:t>связи и улучшить работу головного мозга, отвечающего за развитие психических</a:t>
            </a:r>
          </a:p>
          <a:p>
            <a:r>
              <a:rPr lang="ru-RU" sz="1400" dirty="0"/>
              <a:t>процессов и интеллекта. Игровые технологии повышают интерес и мотивацию,</a:t>
            </a:r>
          </a:p>
          <a:p>
            <a:r>
              <a:rPr lang="ru-RU" sz="1400" dirty="0"/>
              <a:t>помогают не бояться ошибок, развивают коммуникацию. Ведь игра – это </a:t>
            </a:r>
            <a:r>
              <a:rPr lang="ru-RU" sz="1400" dirty="0" smtClean="0"/>
              <a:t>естественное состояние </a:t>
            </a:r>
            <a:r>
              <a:rPr lang="ru-RU" sz="1400" dirty="0"/>
              <a:t>и потребность любого </a:t>
            </a:r>
            <a:r>
              <a:rPr lang="ru-RU" sz="1400" dirty="0" smtClean="0"/>
              <a:t>ребёнка.</a:t>
            </a:r>
            <a:endParaRPr lang="ru-RU" sz="1400" dirty="0"/>
          </a:p>
          <a:p>
            <a:r>
              <a:rPr lang="ru-RU" sz="1400" dirty="0" smtClean="0"/>
              <a:t>Сегодня поговорим о нейроиграх. 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75384" cy="20753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61166" y="2192016"/>
            <a:ext cx="91341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Выполняя эти упражнения </a:t>
            </a:r>
            <a:r>
              <a:rPr lang="ru-RU" sz="1400" dirty="0" smtClean="0"/>
              <a:t>с детьми</a:t>
            </a:r>
            <a:r>
              <a:rPr lang="ru-RU" sz="1400" dirty="0"/>
              <a:t>, вы </a:t>
            </a:r>
            <a:r>
              <a:rPr lang="ru-RU" sz="1400" dirty="0" smtClean="0"/>
              <a:t>разовьёте </a:t>
            </a:r>
            <a:r>
              <a:rPr lang="ru-RU" sz="1400" dirty="0"/>
              <a:t>психические </a:t>
            </a:r>
            <a:r>
              <a:rPr lang="ru-RU" sz="1400" dirty="0" smtClean="0"/>
              <a:t>процессы: </a:t>
            </a:r>
            <a:r>
              <a:rPr lang="ru-RU" sz="1400" dirty="0"/>
              <a:t>внимание, память, мышление,</a:t>
            </a:r>
          </a:p>
          <a:p>
            <a:r>
              <a:rPr lang="ru-RU" sz="1400" dirty="0"/>
              <a:t>воображение, пространственной ориентации и зрительной ориентации, </a:t>
            </a:r>
            <a:r>
              <a:rPr lang="ru-RU" sz="1400" dirty="0" smtClean="0"/>
              <a:t>и сформируете </a:t>
            </a:r>
            <a:r>
              <a:rPr lang="ru-RU" sz="1400" dirty="0"/>
              <a:t>важный аспект межполушарного воздействия. </a:t>
            </a:r>
            <a:r>
              <a:rPr lang="ru-RU" sz="1400" dirty="0" smtClean="0"/>
              <a:t> Другими словами, хорошее </a:t>
            </a:r>
            <a:r>
              <a:rPr lang="ru-RU" sz="1400" dirty="0"/>
              <a:t>взаимодействие левого и правого полушария. Эти упражнения </a:t>
            </a:r>
            <a:r>
              <a:rPr lang="ru-RU" sz="1400" dirty="0" smtClean="0"/>
              <a:t>помогут вашему ребёнку </a:t>
            </a:r>
            <a:r>
              <a:rPr lang="ru-RU" sz="1400" dirty="0"/>
              <a:t>в дальнейшем обучении в </a:t>
            </a:r>
            <a:r>
              <a:rPr lang="ru-RU" sz="1400" dirty="0" smtClean="0"/>
              <a:t>школе.  Так кому полезны нейропсихологические игры?  Нейроигры полезны и взрослым любого возраста, и детям. Особенно полезны детям, которым: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- </a:t>
            </a:r>
            <a:r>
              <a:rPr lang="ru-RU" sz="1400" dirty="0" smtClean="0"/>
              <a:t>сложно </a:t>
            </a:r>
            <a:r>
              <a:rPr lang="ru-RU" sz="1400" dirty="0"/>
              <a:t>сосредоточиться, запомнить материал, переключиться с одного вида деятельности на </a:t>
            </a:r>
            <a:r>
              <a:rPr lang="ru-RU" sz="1400" dirty="0" smtClean="0"/>
              <a:t>другой;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- тем, у кого есть проблемы с поведением и </a:t>
            </a:r>
            <a:r>
              <a:rPr lang="ru-RU" sz="1400" dirty="0" smtClean="0"/>
              <a:t>обучением;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- тревожным, которых пугают собственные ошибки или </a:t>
            </a:r>
            <a:r>
              <a:rPr lang="ru-RU" sz="1400" dirty="0" smtClean="0"/>
              <a:t>неудачи;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- чересчур импульсивным и слишком </a:t>
            </a:r>
            <a:r>
              <a:rPr lang="ru-RU" sz="1400" dirty="0" smtClean="0"/>
              <a:t>медлительным;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Всё это </a:t>
            </a:r>
            <a:r>
              <a:rPr lang="ru-RU" sz="1400" dirty="0" smtClean="0"/>
              <a:t>можно постепенно скорректировать с помощью  нейропсихологических игр.</a:t>
            </a:r>
          </a:p>
          <a:p>
            <a:r>
              <a:rPr lang="ru-RU" sz="1400" dirty="0" smtClean="0"/>
              <a:t>Мною </a:t>
            </a:r>
            <a:r>
              <a:rPr lang="ru-RU" sz="1400" dirty="0"/>
              <a:t>был </a:t>
            </a:r>
            <a:r>
              <a:rPr lang="ru-RU" sz="1400" dirty="0" smtClean="0"/>
              <a:t>подобран </a:t>
            </a:r>
            <a:r>
              <a:rPr lang="ru-RU" sz="1400" dirty="0"/>
              <a:t>комплекс нейроигр, для </a:t>
            </a:r>
            <a:r>
              <a:rPr lang="ru-RU" sz="1400" dirty="0" smtClean="0"/>
              <a:t>детей старшего дошкольного возраста.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08041" y="4581128"/>
            <a:ext cx="19397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Топ 6 нейроигр: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8887" y="4988792"/>
            <a:ext cx="94643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1. «Весёлый мяч» </a:t>
            </a:r>
            <a:r>
              <a:rPr lang="ru-RU" sz="1400" dirty="0"/>
              <a:t>Игры могут быть самыми разными: кидать мяч, подбрасывать вверх, ловить, перекидывать друг </a:t>
            </a:r>
            <a:endParaRPr lang="ru-RU" sz="1400" dirty="0" smtClean="0"/>
          </a:p>
          <a:p>
            <a:r>
              <a:rPr lang="ru-RU" sz="1400" dirty="0" smtClean="0"/>
              <a:t>другу</a:t>
            </a:r>
            <a:r>
              <a:rPr lang="ru-RU" sz="1400" dirty="0"/>
              <a:t>, сбивать мишень, катать по полу, играть в футбол, забрасывать мяч в игрушечное кольцо и т. д.</a:t>
            </a:r>
            <a:r>
              <a:rPr lang="ru-RU" sz="1400" b="1" dirty="0" smtClean="0"/>
              <a:t> </a:t>
            </a:r>
          </a:p>
          <a:p>
            <a:r>
              <a:rPr lang="ru-RU" sz="1400" b="1" dirty="0" smtClean="0"/>
              <a:t>2. «Волшебный мешочек» </a:t>
            </a:r>
            <a:r>
              <a:rPr lang="ru-RU" sz="1400" dirty="0" smtClean="0"/>
              <a:t>(понадобится мешочек из ткани габардин, или любой плотной, приятной наощупь ткани,</a:t>
            </a:r>
          </a:p>
          <a:p>
            <a:r>
              <a:rPr lang="ru-RU" sz="1400" dirty="0" smtClean="0"/>
              <a:t>наполненный  крупой: гречкой, рисом, горохом ). С мешочком можно выполнять разные упражнения: подбрасывать</a:t>
            </a:r>
          </a:p>
          <a:p>
            <a:r>
              <a:rPr lang="ru-RU" sz="1400" dirty="0" smtClean="0"/>
              <a:t> его вверх над головой и ловить двумя руками, положить мешочек на ладошку и перекидывать его на другую ладошку.</a:t>
            </a:r>
          </a:p>
          <a:p>
            <a:r>
              <a:rPr lang="ru-RU" sz="1400" dirty="0" smtClean="0"/>
              <a:t>Подбросить мешочек, сделать хлопок ладошками, а затем поймать. Положить мешочек на голову, руки на поясе и </a:t>
            </a:r>
          </a:p>
          <a:p>
            <a:r>
              <a:rPr lang="ru-RU" sz="1400" dirty="0" smtClean="0"/>
              <a:t>пройти шагом так, чтобы мешочек не упал с головы. Сесть напротив друг друга, у каждого мешочек лежит на ладошке,</a:t>
            </a:r>
          </a:p>
          <a:p>
            <a:r>
              <a:rPr lang="ru-RU" sz="1400" dirty="0" smtClean="0"/>
              <a:t>передавать свой мешочек сидящему напротив на его ладошку, а сидящий напротив вам передаёт свой мешочек 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3894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3572" y="-20113"/>
            <a:ext cx="93060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вашу ладошку. Делать это нужно одновременно, под счёт раз-два, под ритм. Положить мешочек на тыльную сторону </a:t>
            </a:r>
          </a:p>
          <a:p>
            <a:r>
              <a:rPr lang="ru-RU" sz="1400" dirty="0" smtClean="0"/>
              <a:t>ладони, подбросить вверх, а затем поймать этой же рукой.</a:t>
            </a:r>
          </a:p>
          <a:p>
            <a:r>
              <a:rPr lang="ru-RU" sz="1400" b="1" dirty="0" smtClean="0"/>
              <a:t>3. «Балансир» </a:t>
            </a:r>
            <a:r>
              <a:rPr lang="ru-RU" sz="1400" dirty="0"/>
              <a:t>Это специальный тренажёр в виде полусферы. Задача малыша – удержаться на доске. </a:t>
            </a:r>
            <a:r>
              <a:rPr lang="ru-RU" sz="1400" dirty="0" smtClean="0"/>
              <a:t>Следует сначала </a:t>
            </a:r>
          </a:p>
          <a:p>
            <a:r>
              <a:rPr lang="ru-RU" sz="1400" dirty="0" smtClean="0"/>
              <a:t>придерживать малыша </a:t>
            </a:r>
            <a:r>
              <a:rPr lang="ru-RU" sz="1400" dirty="0"/>
              <a:t>за руку, помогая ему сохранять </a:t>
            </a:r>
            <a:r>
              <a:rPr lang="ru-RU" sz="1400" dirty="0" smtClean="0"/>
              <a:t>устойчивость, затем постепенно отпускать, чтобы выполнял</a:t>
            </a:r>
          </a:p>
          <a:p>
            <a:r>
              <a:rPr lang="ru-RU" sz="1400" dirty="0" smtClean="0"/>
              <a:t> самостоятельно. </a:t>
            </a:r>
            <a:r>
              <a:rPr lang="ru-RU" sz="1400" dirty="0"/>
              <a:t>Сопровождайте это упражнение </a:t>
            </a:r>
            <a:r>
              <a:rPr lang="ru-RU" sz="1400" dirty="0" smtClean="0"/>
              <a:t>музыкой</a:t>
            </a:r>
            <a:r>
              <a:rPr lang="ru-RU" sz="1400" dirty="0"/>
              <a:t>. Дети 6-7 лет могут самостоятельно заниматься с </a:t>
            </a:r>
            <a:endParaRPr lang="ru-RU" sz="1400" dirty="0" smtClean="0"/>
          </a:p>
          <a:p>
            <a:r>
              <a:rPr lang="ru-RU" sz="1400" dirty="0" smtClean="0"/>
              <a:t>балансиром</a:t>
            </a:r>
            <a:r>
              <a:rPr lang="ru-RU" sz="1400" dirty="0"/>
              <a:t>. Такая игра направлена на концентрацию и удерживание равновесия.</a:t>
            </a:r>
            <a:endParaRPr lang="ru-RU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2578623" cy="115212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60351" y="1301904"/>
            <a:ext cx="9045425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4.</a:t>
            </a:r>
            <a:r>
              <a:rPr lang="ru-RU" sz="1400" dirty="0"/>
              <a:t> </a:t>
            </a:r>
            <a:r>
              <a:rPr lang="ru-RU" sz="1400" dirty="0" smtClean="0"/>
              <a:t>«Полоса препятствий» </a:t>
            </a:r>
            <a:r>
              <a:rPr lang="ru-RU" sz="1400" dirty="0"/>
              <a:t>Чем сложнее, тем лучше. Тут уже простор для </a:t>
            </a:r>
            <a:r>
              <a:rPr lang="ru-RU" sz="1400" dirty="0" smtClean="0"/>
              <a:t>фантазии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родителей. Полосу можно сделать из стульев, подушек, использовать </a:t>
            </a:r>
            <a:endParaRPr lang="ru-RU" sz="1400" dirty="0" smtClean="0"/>
          </a:p>
          <a:p>
            <a:r>
              <a:rPr lang="ru-RU" sz="1400" dirty="0" smtClean="0"/>
              <a:t>ортопедические </a:t>
            </a:r>
            <a:r>
              <a:rPr lang="ru-RU" sz="1400" dirty="0"/>
              <a:t>коврики, обручи, </a:t>
            </a:r>
            <a:r>
              <a:rPr lang="ru-RU" sz="1400" dirty="0" smtClean="0"/>
              <a:t>кубики,</a:t>
            </a:r>
          </a:p>
          <a:p>
            <a:r>
              <a:rPr lang="ru-RU" sz="1400" dirty="0" smtClean="0"/>
              <a:t>распечатанные на принтере следы и ладошки </a:t>
            </a:r>
            <a:r>
              <a:rPr lang="ru-RU" sz="1400" dirty="0"/>
              <a:t>и т. д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5. «Пальчиковая гимнастика»</a:t>
            </a:r>
            <a:r>
              <a:rPr lang="ru-RU" sz="1400" dirty="0" smtClean="0"/>
              <a:t> для детей пальчиковые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игры необходимы. Как правило, у </a:t>
            </a:r>
            <a:r>
              <a:rPr lang="ru-RU" sz="1400" dirty="0" smtClean="0"/>
              <a:t>детей мелкая </a:t>
            </a:r>
          </a:p>
          <a:p>
            <a:r>
              <a:rPr lang="ru-RU" sz="1400" dirty="0" smtClean="0"/>
              <a:t>моторика </a:t>
            </a:r>
            <a:r>
              <a:rPr lang="ru-RU" sz="1400" dirty="0"/>
              <a:t>плохо развита, им сложно показать даже </a:t>
            </a:r>
            <a:endParaRPr lang="ru-RU" sz="1400" dirty="0" smtClean="0"/>
          </a:p>
          <a:p>
            <a:r>
              <a:rPr lang="ru-RU" sz="1400" dirty="0" smtClean="0"/>
              <a:t>самые </a:t>
            </a:r>
            <a:r>
              <a:rPr lang="ru-RU" sz="1400" dirty="0"/>
              <a:t>простые фигуры («коза», «заяц» и т. д.). </a:t>
            </a:r>
            <a:endParaRPr lang="ru-RU" sz="1400" dirty="0" smtClean="0"/>
          </a:p>
          <a:p>
            <a:r>
              <a:rPr lang="ru-RU" sz="1400" dirty="0" smtClean="0"/>
              <a:t>Благодаря </a:t>
            </a:r>
            <a:r>
              <a:rPr lang="ru-RU" sz="1400" dirty="0"/>
              <a:t>различным техникам пальчиковой гимнастики удаётся сделать кисть руки более гибкой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6.</a:t>
            </a:r>
            <a:r>
              <a:rPr lang="ru-RU" sz="1400" dirty="0" smtClean="0"/>
              <a:t> </a:t>
            </a:r>
            <a:r>
              <a:rPr lang="ru-RU" sz="1400" b="1" dirty="0" smtClean="0"/>
              <a:t>«Межполушарное рисование»</a:t>
            </a:r>
            <a:r>
              <a:rPr lang="ru-RU" sz="1400" dirty="0" smtClean="0"/>
              <a:t> </a:t>
            </a:r>
            <a:r>
              <a:rPr lang="ru-RU" sz="1400" dirty="0"/>
              <a:t>Если полушария работают не слажено, то дети часто испытывают трудности в </a:t>
            </a:r>
            <a:endParaRPr lang="ru-RU" sz="1400" dirty="0" smtClean="0"/>
          </a:p>
          <a:p>
            <a:r>
              <a:rPr lang="ru-RU" sz="1400" dirty="0" smtClean="0"/>
              <a:t>обучении</a:t>
            </a:r>
            <a:r>
              <a:rPr lang="ru-RU" sz="1400" dirty="0"/>
              <a:t>, так как не происходит полноценного обмена информацией между мозговитыми «соседями</a:t>
            </a:r>
            <a:r>
              <a:rPr lang="ru-RU" sz="1400" dirty="0" smtClean="0"/>
              <a:t>».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Межполушарное рисование позволяет улучшить эти связи. Предложите ребёнку нарисовать одновременно </a:t>
            </a:r>
            <a:r>
              <a:rPr lang="ru-RU" sz="1400" dirty="0" smtClean="0"/>
              <a:t>двумя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руками какую-либо фигуру. </a:t>
            </a:r>
            <a:endParaRPr lang="ru-RU" sz="1400" dirty="0" smtClean="0"/>
          </a:p>
          <a:p>
            <a:r>
              <a:rPr lang="ru-RU" sz="1400" dirty="0" smtClean="0"/>
              <a:t>На моей странице сайта вы можете скачать файлы для распечатывания </a:t>
            </a:r>
          </a:p>
          <a:p>
            <a:r>
              <a:rPr lang="ru-RU" sz="1400" dirty="0" smtClean="0"/>
              <a:t>наглядности, которую вы можете использовать в нейроупражнениях. </a:t>
            </a:r>
          </a:p>
          <a:p>
            <a:r>
              <a:rPr lang="ru-RU" sz="1400" dirty="0" smtClean="0"/>
              <a:t>Файл для скачивания «Картинки к нейроупражнениям»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выше  данной консультации.</a:t>
            </a:r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5" t="27390" r="35689" b="30328"/>
          <a:stretch/>
        </p:blipFill>
        <p:spPr bwMode="auto">
          <a:xfrm>
            <a:off x="4283967" y="1868657"/>
            <a:ext cx="2052047" cy="117387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03957"/>
            <a:ext cx="2693030" cy="201977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981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604</Words>
  <Application>Microsoft Office PowerPoint</Application>
  <PresentationFormat>Экран (4:3)</PresentationFormat>
  <Paragraphs>43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belyi</dc:creator>
  <cp:lastModifiedBy>belyiiv@yandex.ru</cp:lastModifiedBy>
  <cp:revision>28</cp:revision>
  <dcterms:created xsi:type="dcterms:W3CDTF">2023-12-03T06:12:39Z</dcterms:created>
  <dcterms:modified xsi:type="dcterms:W3CDTF">2023-12-03T07:38:57Z</dcterms:modified>
</cp:coreProperties>
</file>