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60" r:id="rId3"/>
    <p:sldId id="261" r:id="rId4"/>
    <p:sldId id="266" r:id="rId5"/>
    <p:sldId id="268" r:id="rId6"/>
    <p:sldId id="277" r:id="rId7"/>
    <p:sldId id="320" r:id="rId8"/>
    <p:sldId id="281" r:id="rId9"/>
    <p:sldId id="325" r:id="rId10"/>
    <p:sldId id="326" r:id="rId11"/>
    <p:sldId id="327" r:id="rId12"/>
    <p:sldId id="322" r:id="rId13"/>
    <p:sldId id="328" r:id="rId14"/>
    <p:sldId id="32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64C6B-224A-4F5C-B665-45FF986221E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38BC-65D6-4FF9-B113-4628219EE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4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904D86-848E-4D5A-AD99-5430FAA1488F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FF44F5A-44E6-465C-A086-C985958300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2108640"/>
            <a:ext cx="6096000" cy="1171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3670" y="2262808"/>
            <a:ext cx="10363200" cy="256098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«Мама милая моя» </a:t>
            </a:r>
            <a:b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детьми старшего дошкольного возраста с ТНР</a:t>
            </a:r>
            <a:b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как форма развития положительных детско-родительских отношений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100" b="1" i="1" dirty="0" smtClean="0">
                <a:solidFill>
                  <a:schemeClr val="tx1"/>
                </a:solidFill>
              </a:rPr>
              <a:t>Сроки реализации: октябрь-ноябрь 2022г. </a:t>
            </a:r>
            <a:r>
              <a:rPr lang="ru-RU" sz="3100" b="1" i="1" dirty="0">
                <a:solidFill>
                  <a:schemeClr val="tx1"/>
                </a:solidFill>
              </a:rPr>
              <a:t/>
            </a:r>
            <a:br>
              <a:rPr lang="ru-RU" sz="3100" b="1" i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93913" y="561009"/>
            <a:ext cx="10349948" cy="1055756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УЧРЕЖДЕНИЕ </a:t>
            </a:r>
          </a:p>
          <a:p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ГОРОДА  ИРКУТСКА ДЕТСКИЙ САД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«СКАЗКА»</a:t>
            </a:r>
          </a:p>
          <a:p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99653" y="4545497"/>
            <a:ext cx="5300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Авторы  проекта: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Огнева Л.В., учитель-логопед,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i="1" dirty="0">
                <a:latin typeface="Arial" pitchFamily="34" charset="0"/>
                <a:cs typeface="Arial" pitchFamily="34" charset="0"/>
              </a:rPr>
              <a:t>Огнева В.А.,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воспитатель,</a:t>
            </a:r>
          </a:p>
          <a:p>
            <a:pPr algn="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Жукова Т.Н., воспитатель.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5363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788988" y="1131888"/>
            <a:ext cx="11403012" cy="51133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Владик, кем работает твоя мама?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-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Моя мама давно работала продавцом в «Мебель-сити». Сейчас сидит дома с братиком Максимом.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Что любит готовить твоя мама?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Мама стряпает вкусные тортики с бабочками. Однажды она испекла очень большой торт. (Влад Т., 5лет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Никита, кем работает твоя мама?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Она работает на работе.</a:t>
            </a:r>
          </a:p>
          <a:p>
            <a:pPr>
              <a:buFontTx/>
              <a:buChar char="-"/>
            </a:pP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любит готовить твоя мама?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Моя мама варит вкусный борщ и стряпает пельмени.</a:t>
            </a:r>
          </a:p>
          <a:p>
            <a:pPr>
              <a:buFontTx/>
              <a:buChar char="-"/>
            </a:pP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 помогаешь своей маме?</a:t>
            </a:r>
          </a:p>
          <a:p>
            <a:pPr>
              <a:buFontTx/>
              <a:buChar char="-"/>
            </a:pPr>
            <a:r>
              <a:rPr lang="ru-RU" sz="1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помогаю ей. Сам застилаю свою постель и убираю посуду со стола. (Никита Б.,5лет)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988142" y="663678"/>
            <a:ext cx="1029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Варианты интервью:</a:t>
            </a:r>
          </a:p>
        </p:txBody>
      </p:sp>
    </p:spTree>
    <p:extLst>
      <p:ext uri="{BB962C8B-B14F-4D97-AF65-F5344CB8AC3E}">
        <p14:creationId xmlns:p14="http://schemas.microsoft.com/office/powerpoint/2010/main" val="190771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47713" y="498475"/>
            <a:ext cx="11444287" cy="60277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Илья, какая твоя мама?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Когда мы </a:t>
            </a:r>
            <a:r>
              <a:rPr lang="ru-RU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шкодничаем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мама сердится, а когда мы хорошие, то она добрая. </a:t>
            </a:r>
          </a:p>
          <a:p>
            <a:pPr>
              <a:buFontTx/>
              <a:buChar char="-"/>
            </a:pP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любит делать твоя мама?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Мама любит смотреть телевизор с папой. Мама еще любит в компьютере платья смотреть.</a:t>
            </a:r>
          </a:p>
          <a:p>
            <a:pPr>
              <a:buFontTx/>
              <a:buChar char="-"/>
            </a:pP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 помогаешь своей маме?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Я играю с мамой и с сестренкой в машинки. Я ухаживаю за Катей, поливаю цветы, водичку приношу для утюга. (Илья К., 5 лет)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Тимур,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какая твоя мама?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Моя мама красивая, добрая, веселая. </a:t>
            </a:r>
          </a:p>
          <a:p>
            <a:pPr>
              <a:buFontTx/>
              <a:buChar char="-"/>
            </a:pPr>
            <a:r>
              <a:rPr lang="ru-RU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Ты помогаешь своей маме?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помогаю своей маме белье стирать и развешивать. Она картошку моет, а я в кастрюлю ложу. Телевизор с мамой смотрю, что бы ей скучно не было. Кушаю с ней на кухне. (Тимур И.,5 лет)</a:t>
            </a:r>
          </a:p>
          <a:p>
            <a:pPr marL="0" indent="0">
              <a:buNone/>
            </a:pPr>
            <a:r>
              <a:rPr lang="ru-RU" sz="1800" dirty="0"/>
              <a:t>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4790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79" y="651000"/>
            <a:ext cx="95290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Внешние </a:t>
            </a:r>
            <a:r>
              <a:rPr lang="ru-RU" sz="20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результаты (</a:t>
            </a:r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продукты) </a:t>
            </a:r>
            <a:r>
              <a:rPr lang="ru-RU" sz="20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проектной деятельности: </a:t>
            </a:r>
            <a:r>
              <a:rPr lang="ru-RU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  <a:endParaRPr lang="ru-RU" sz="20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Поздравительная стенгазета  к Дню матери.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Выставка портретов «Моя любимая мама».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Альбом 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рассказов «Моя милая мама</a:t>
            </a:r>
            <a:r>
              <a:rPr lang="ru-RU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Выставка </a:t>
            </a:r>
            <a:r>
              <a:rPr lang="ru-RU" dirty="0">
                <a:latin typeface="Arial" pitchFamily="34" charset="0"/>
                <a:cs typeface="Arial" pitchFamily="34" charset="0"/>
              </a:rPr>
              <a:t>«Золотые руки наших мам и бабушек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  <a:endParaRPr lang="ru-RU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Сердечки «Самой лучшей маме на свете» для всех мам от их детей.  </a:t>
            </a:r>
            <a:endParaRPr lang="ru-RU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Выставка подарков - поделок «Подарок для мамы».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Создание презентации-детских интервью о мамах.</a:t>
            </a:r>
            <a:endParaRPr lang="ru-RU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Выставка «Мама-солнышко мое»</a:t>
            </a:r>
            <a:r>
              <a:rPr lang="ru-RU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Итоговое развлечение с мамами «Мама – солнышко мое».</a:t>
            </a:r>
          </a:p>
          <a:p>
            <a:pPr lvl="0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7032" r="14117" b="13751"/>
          <a:stretch/>
        </p:blipFill>
        <p:spPr bwMode="auto">
          <a:xfrm>
            <a:off x="4733801" y="3879217"/>
            <a:ext cx="4055808" cy="2563608"/>
          </a:xfrm>
          <a:prstGeom prst="roundRect">
            <a:avLst>
              <a:gd name="adj" fmla="val 16667"/>
            </a:avLst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6071" r="17656" b="6852"/>
          <a:stretch/>
        </p:blipFill>
        <p:spPr bwMode="auto">
          <a:xfrm>
            <a:off x="8917361" y="3930631"/>
            <a:ext cx="3193872" cy="231385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" b="2115"/>
          <a:stretch/>
        </p:blipFill>
        <p:spPr>
          <a:xfrm>
            <a:off x="8449596" y="651000"/>
            <a:ext cx="3553739" cy="253672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4823" r="8525" b="21222"/>
          <a:stretch/>
        </p:blipFill>
        <p:spPr bwMode="auto">
          <a:xfrm>
            <a:off x="449179" y="3643392"/>
            <a:ext cx="4156870" cy="2888329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7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83356"/>
              </p:ext>
            </p:extLst>
          </p:nvPr>
        </p:nvGraphicFramePr>
        <p:xfrm>
          <a:off x="290363" y="1068901"/>
          <a:ext cx="8458152" cy="720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152">
                  <a:extLst>
                    <a:ext uri="{9D8B030D-6E8A-4147-A177-3AD203B41FA5}">
                      <a16:colId xmlns:a16="http://schemas.microsoft.com/office/drawing/2014/main" val="233214357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Итоговое развлечение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«Мама – солнышко мое».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346967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27" y="4207789"/>
            <a:ext cx="3061413" cy="22960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37" y="2590781"/>
            <a:ext cx="3074847" cy="23061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30CBD-CC7B-4817-8150-AAF9419280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5" r="-84"/>
          <a:stretch/>
        </p:blipFill>
        <p:spPr>
          <a:xfrm>
            <a:off x="5075610" y="1861141"/>
            <a:ext cx="3235712" cy="199325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10AED5-D439-42E2-844E-D0529FF95D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3" t="14001" r="68" b="13352"/>
          <a:stretch/>
        </p:blipFill>
        <p:spPr>
          <a:xfrm>
            <a:off x="896210" y="2665409"/>
            <a:ext cx="3448720" cy="237798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83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978289"/>
            <a:ext cx="10972800" cy="125272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6447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168" y="834887"/>
            <a:ext cx="10928555" cy="565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Возраст детей, на которых рассчитан проект: </a:t>
            </a: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5-6 лет.</a:t>
            </a:r>
            <a:endParaRPr lang="ru-RU" sz="2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Участники проекта:</a:t>
            </a: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дети, родители, воспитатели группы, учитель-логопед, музыкальный руководитель.</a:t>
            </a: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Тип проекта по продолжительности: </a:t>
            </a: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средней продолжительности (октябрь-ноябрь)</a:t>
            </a:r>
            <a:endParaRPr lang="ru-RU" sz="2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Направленность развития детей, в рамках которого проводится работа по проекту:</a:t>
            </a: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комплексное (разные виды детской деятельности: познавательно-речевая, изобразительная, конструктивная, театрализованная).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Тип проекта по форме проведения:</a:t>
            </a: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Интегрированные занятия (фронтальные, подгрупповые, индивидуальные);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беседы; чтение литературы по теме проекта; составление описательных рассказов о маме;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сюжетно-ролевые игры; практические мастерские; самостоятельная художественная деятельность детей. </a:t>
            </a: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Тип проекта по характеру результата: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коммуникативно-творческий.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5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670" y="952553"/>
            <a:ext cx="109580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Цель проекта:</a:t>
            </a: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Создать условия </a:t>
            </a:r>
            <a:r>
              <a:rPr lang="ru-RU" sz="20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для </a:t>
            </a:r>
            <a:r>
              <a:rPr lang="ru-RU" sz="2000" dirty="0">
                <a:solidFill>
                  <a:srgbClr val="11111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формирования у детей целостного представления образа матери, играющего большую роль в жизни каждого ребенка, любви и уважения к своей матери; для положительного взаимодействия родителей и детей, творческого сотрудничества и взаимопонимания; так же для развития у детей познавательной активности. </a:t>
            </a:r>
            <a:endParaRPr lang="ru-RU" sz="2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1111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Задачи проекта:</a:t>
            </a:r>
            <a:endParaRPr lang="ru-RU" sz="2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Развивать </a:t>
            </a:r>
            <a:r>
              <a:rPr lang="ru-RU" dirty="0"/>
              <a:t>коммуникативные, социально-нравственные качества у детей с ТНР.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 Способствовать становлению дружеских отношений между родителями и детьми группы, развитие творческого сотрудничества.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Развивать связную речь, грамматический строй речи через составление детьми рассказов о маме.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Развивать у детей художественные навыки.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Развивать усидчивость, аккуратность при выполнении работ.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Формировать у детей артистические навыки через использование речевых средств выразительности.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 Создать праздничное настроение у детей и мам.</a:t>
            </a:r>
          </a:p>
        </p:txBody>
      </p:sp>
    </p:spTree>
    <p:extLst>
      <p:ext uri="{BB962C8B-B14F-4D97-AF65-F5344CB8AC3E}">
        <p14:creationId xmlns:p14="http://schemas.microsoft.com/office/powerpoint/2010/main" val="335088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6574" y="835287"/>
            <a:ext cx="10451194" cy="443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3200" b="1" dirty="0">
                <a:solidFill>
                  <a:srgbClr val="383838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Этапы работы над </a:t>
            </a:r>
            <a:r>
              <a:rPr lang="ru-RU" sz="3200" b="1" dirty="0" smtClean="0">
                <a:solidFill>
                  <a:srgbClr val="383838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проектом</a:t>
            </a:r>
            <a:endParaRPr lang="ru-RU" sz="2000" dirty="0" smtClean="0">
              <a:solidFill>
                <a:srgbClr val="383838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этап.  Организационный (подготовительный)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Выбор темы проекта. Составление паспорта проекта.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2. Подбор детской художественной литературы для чтения детям, заучивания.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3. Работа с методическим материалом, литературой по данной теме.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4. Сбор фотоматериала.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5. Разработка проекта и конспектов к нему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dirty="0" smtClean="0">
              <a:solidFill>
                <a:srgbClr val="383838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этап. Планирование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Тематический план работы по проекту «Мама милая моя» с детьми старшего дошкольного возраста с ТНР в разных видах деятельности.</a:t>
            </a: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2. План работы с родителями.</a:t>
            </a:r>
          </a:p>
          <a:p>
            <a:endParaRPr lang="ru-RU" sz="2000" dirty="0">
              <a:solidFill>
                <a:srgbClr val="38383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5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903" y="401783"/>
            <a:ext cx="10972799" cy="628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этап. Реализация проекта по плану</a:t>
            </a:r>
            <a:endParaRPr lang="ru-RU" sz="2400" dirty="0" smtClean="0">
              <a:solidFill>
                <a:srgbClr val="383838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lvl="0" indent="-342900">
              <a:lnSpc>
                <a:spcPct val="107000"/>
              </a:lnSpc>
              <a:buAutoNum type="arabicPeriod"/>
            </a:pPr>
            <a:r>
              <a:rPr lang="ru-RU" sz="2000" dirty="0" smtClean="0">
                <a:solidFill>
                  <a:srgbClr val="383838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Создание проблемной ситуации – загадка о маме. Скоро будет праздник День Матери. Что за праздник? </a:t>
            </a:r>
          </a:p>
          <a:p>
            <a:pPr marL="342900" lvl="0" indent="-342900">
              <a:lnSpc>
                <a:spcPct val="107000"/>
              </a:lnSpc>
              <a:buAutoNum type="arabicPeriod"/>
            </a:pPr>
            <a:r>
              <a:rPr lang="ru-RU" sz="2000" dirty="0" smtClean="0">
                <a:solidFill>
                  <a:srgbClr val="383838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Проведение </a:t>
            </a:r>
            <a:r>
              <a:rPr lang="ru-RU" sz="2000" dirty="0">
                <a:solidFill>
                  <a:srgbClr val="383838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опроса детей </a:t>
            </a:r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методом «трех вопросов»:</a:t>
            </a:r>
          </a:p>
          <a:p>
            <a:pPr lvl="0">
              <a:lnSpc>
                <a:spcPct val="107000"/>
              </a:lnSpc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sz="2000" dirty="0">
              <a:solidFill>
                <a:srgbClr val="383838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srgbClr val="383838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3. Совместное размышление с детьми о проведении праздника для своих мам.</a:t>
            </a:r>
          </a:p>
          <a:p>
            <a:pPr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ru-RU" dirty="0">
              <a:solidFill>
                <a:srgbClr val="383838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72543"/>
              </p:ext>
            </p:extLst>
          </p:nvPr>
        </p:nvGraphicFramePr>
        <p:xfrm>
          <a:off x="648483" y="1919011"/>
          <a:ext cx="11305309" cy="2812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0498">
                  <a:extLst>
                    <a:ext uri="{9D8B030D-6E8A-4147-A177-3AD203B41FA5}">
                      <a16:colId xmlns:a16="http://schemas.microsoft.com/office/drawing/2014/main" val="523989329"/>
                    </a:ext>
                  </a:extLst>
                </a:gridCol>
                <a:gridCol w="3701845">
                  <a:extLst>
                    <a:ext uri="{9D8B030D-6E8A-4147-A177-3AD203B41FA5}">
                      <a16:colId xmlns:a16="http://schemas.microsoft.com/office/drawing/2014/main" val="163003857"/>
                    </a:ext>
                  </a:extLst>
                </a:gridCol>
                <a:gridCol w="3502966">
                  <a:extLst>
                    <a:ext uri="{9D8B030D-6E8A-4147-A177-3AD203B41FA5}">
                      <a16:colId xmlns:a16="http://schemas.microsoft.com/office/drawing/2014/main" val="1920583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Что мы знаем?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Что хотим узнать?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мы можем это узнать?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2164198475"/>
                  </a:ext>
                </a:extLst>
              </a:tr>
              <a:tr h="2531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зовут маму.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(Полина П.)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Кем работает мама. (Саша С.)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Чем увлекается мама. (Вита Т.)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Какая моя мама.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(Настя Ч.)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Какого цвета у мамы глаза. (Женя Ц.)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Какую любит песню. (Толя Т.)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 добрая ласковая заботливая.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Тася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 любит своего ребенка. (Костя Щ.)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Мама вкусно готовит. (Женя К.)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Какая мама была в детстве? (Тимофей О.)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Какие цветы любит мама? (Вика Г.)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Любимое занятие мамы? ( Толя Т.)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Любимое блюдо мамы? (Кристина К.)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Какой подарок хочет получить?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(Даня Ц.)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хочет провести отпуск? (Тимофей О.)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Какую любит песню?  (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Тася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Почему мама сердится?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(Владик С.)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Спросить бабушку, дедушку.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(Владик С.)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Спросить папу.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(Прохор Х.)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Посмотреть фотографии. (Вика Г.)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Поговорить с мамой. (Тимофей О.)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Вспомнить самому.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(Влад С.)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4112436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84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426" y="1507900"/>
            <a:ext cx="110148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4.  С детьми были проведены мероприятия по плану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разных видах деятельности: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Проведены с детьми беседы на темы: «Семья», «Моя мама», «Мамино детство», «Профессии наших мам» и др.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Составлены рассказы о маме: «Какая моя мама», «Профессии наших мам», «Как я помогаю своей маме», «Чем можно порадовать маму».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Прочитаны рассказы и стихи : </a:t>
            </a:r>
            <a:r>
              <a:rPr lang="ru-RU" dirty="0" err="1"/>
              <a:t>Е.Благинина</a:t>
            </a:r>
            <a:r>
              <a:rPr lang="ru-RU" dirty="0"/>
              <a:t> «Посидим в тишине»»; С. Михалков «А что у вас?»; </a:t>
            </a:r>
            <a:r>
              <a:rPr lang="ru-RU" dirty="0" err="1"/>
              <a:t>Н.Носов</a:t>
            </a:r>
            <a:r>
              <a:rPr lang="ru-RU" dirty="0"/>
              <a:t> «Бабушка Дина»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Сюжетно-ролевые игры: «Помогаем маме», «День рождения», «Покупаем игрушки, продукты», «Дом», «Кафе», «Парикмахерская».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Творческие мастерские, ТРИЗ и самостоятельная художественно-творческая деятельность: «Милой мамочки портрет», «Украсим новое платье для мамы», «Лепка угощений»  из соленого теста; «Корзина с цветами» и др.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Слушание и пение песен о маме.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312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1665" y="1061884"/>
            <a:ext cx="480797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5.</a:t>
            </a:r>
            <a:r>
              <a:rPr lang="ru-RU" sz="2000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Участие родителей в проекте и празднике.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Первичное анкетирование «Роль мамы в воспитании ребёнка».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Индивидуальные беседы.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Консультация для родителей «Роль матери в воспитании ребенка».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Помощь родителей в сборе фотоматериалов.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Любимые семейные игры и развлечения.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Обмен опытом, мастер-классы по изготовлению совместных поделок с детьми.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Организация выставки «Золотые руки наших мам и бабушек» (рукоделие).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Итоговое анкетирование.</a:t>
            </a:r>
          </a:p>
          <a:p>
            <a:pPr lvl="0">
              <a:spcAft>
                <a:spcPts val="0"/>
              </a:spcAft>
            </a:pPr>
            <a:r>
              <a:rPr lang="ru-RU" dirty="0">
                <a:solidFill>
                  <a:srgbClr val="38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2" t="6855" r="10225" b="14919"/>
          <a:stretch/>
        </p:blipFill>
        <p:spPr bwMode="auto">
          <a:xfrm>
            <a:off x="5877395" y="2043281"/>
            <a:ext cx="6039301" cy="3583796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8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546" y="1558241"/>
            <a:ext cx="99256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Внутренние результаты проекта: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1. Созданы условия для положительного взаимодействия родителей и детей, творческого сотрудничества и взаимопонимания.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2. Созданы условия для развития у детей познавательной активности.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3. Повысился уровень включения родителей в деятельность детского сада.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4. Созданы условия для формирования у детей целостного представления образа матери, играющего большую роль в жизни каждого ребенка, любви и уважения к своей матери.</a:t>
            </a:r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A09646-CA7A-4D46-B436-59EA53499B71}"/>
              </a:ext>
            </a:extLst>
          </p:cNvPr>
          <p:cNvSpPr/>
          <p:nvPr/>
        </p:nvSpPr>
        <p:spPr>
          <a:xfrm>
            <a:off x="266377" y="973228"/>
            <a:ext cx="5034648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IV</a:t>
            </a:r>
            <a:r>
              <a:rPr lang="ru-RU" sz="2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этап. </a:t>
            </a:r>
            <a:r>
              <a:rPr lang="ru-RU" sz="24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Завершение проекта</a:t>
            </a:r>
            <a:endParaRPr lang="ru-RU" sz="24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7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2AEA456-04C0-41EB-8C35-BC9F506AC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t="36895" r="53526" b="6250"/>
          <a:stretch/>
        </p:blipFill>
        <p:spPr bwMode="auto">
          <a:xfrm>
            <a:off x="369890" y="1544242"/>
            <a:ext cx="5710499" cy="399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212D837-CCF1-45E5-9ADA-31A864DF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0" t="26260" r="1449" b="4368"/>
          <a:stretch/>
        </p:blipFill>
        <p:spPr bwMode="auto">
          <a:xfrm>
            <a:off x="6096001" y="1431033"/>
            <a:ext cx="5726109" cy="399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281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1956</TotalTime>
  <Words>1110</Words>
  <Application>Microsoft Office PowerPoint</Application>
  <PresentationFormat>Широкоэкранный</PresentationFormat>
  <Paragraphs>148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Проект «Мама милая моя»  с детьми старшего дошкольного возраста с ТНР  как форма развития положительных детско-родительских отношений Сроки реализации: октябрь-ноябрь 2022г.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Александр Огнев</cp:lastModifiedBy>
  <cp:revision>170</cp:revision>
  <dcterms:created xsi:type="dcterms:W3CDTF">2018-03-08T09:29:05Z</dcterms:created>
  <dcterms:modified xsi:type="dcterms:W3CDTF">2024-01-09T12:00:30Z</dcterms:modified>
</cp:coreProperties>
</file>