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lyi\Desktop\консультация для родителе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052736"/>
            <a:ext cx="6933961" cy="5543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7504" y="91371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Консультация для родителей «Чему важно научить ребёнка до школы»</a:t>
            </a:r>
          </a:p>
          <a:p>
            <a:pPr algn="r"/>
            <a:r>
              <a:rPr lang="ru-RU" sz="1600" b="1" dirty="0" smtClean="0"/>
              <a:t>                                                                                                                                   </a:t>
            </a:r>
            <a:r>
              <a:rPr lang="ru-RU" sz="1400" b="1" i="1" dirty="0" smtClean="0"/>
              <a:t>Подготовила воспитатель</a:t>
            </a:r>
          </a:p>
          <a:p>
            <a:pPr algn="r"/>
            <a:r>
              <a:rPr lang="ru-RU" sz="1400" b="1" i="1" dirty="0" smtClean="0"/>
              <a:t>                                                                                                                                                           Сергеева И.В.</a:t>
            </a:r>
            <a:endParaRPr lang="ru-RU" sz="14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2" t="3153" r="1953"/>
          <a:stretch/>
        </p:blipFill>
        <p:spPr bwMode="auto">
          <a:xfrm>
            <a:off x="107504" y="506868"/>
            <a:ext cx="2017629" cy="1265948"/>
          </a:xfrm>
          <a:prstGeom prst="rect">
            <a:avLst/>
          </a:prstGeom>
          <a:noFill/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048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belyi</dc:creator>
  <cp:lastModifiedBy>belyiiv@yandex.ru</cp:lastModifiedBy>
  <cp:revision>3</cp:revision>
  <dcterms:created xsi:type="dcterms:W3CDTF">2024-04-10T12:37:11Z</dcterms:created>
  <dcterms:modified xsi:type="dcterms:W3CDTF">2024-04-10T12:41:33Z</dcterms:modified>
</cp:coreProperties>
</file>