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6040" y="958938"/>
            <a:ext cx="72724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Как </a:t>
            </a:r>
            <a:r>
              <a:rPr lang="ru-RU" sz="1400" dirty="0"/>
              <a:t>же рассказать </a:t>
            </a:r>
            <a:r>
              <a:rPr lang="ru-RU" sz="1400" dirty="0" smtClean="0"/>
              <a:t>ребёнку </a:t>
            </a:r>
            <a:r>
              <a:rPr lang="ru-RU" sz="1400" dirty="0"/>
              <a:t>о Дне Победы?</a:t>
            </a:r>
            <a:br>
              <a:rPr lang="ru-RU" sz="1400" dirty="0"/>
            </a:br>
            <a:r>
              <a:rPr lang="ru-RU" sz="1400" dirty="0"/>
              <a:t>Начните с вопроса: «А ты знаешь, какой скоро праздник</a:t>
            </a:r>
            <a:r>
              <a:rPr lang="ru-RU" sz="1400" dirty="0" smtClean="0"/>
              <a:t>?».</a:t>
            </a:r>
          </a:p>
          <a:p>
            <a:r>
              <a:rPr lang="ru-RU" sz="1400" dirty="0"/>
              <a:t>Эта фраза должна заинтересовать </a:t>
            </a:r>
            <a:r>
              <a:rPr lang="ru-RU" sz="1400" dirty="0" smtClean="0"/>
              <a:t>ребёнка, </a:t>
            </a:r>
            <a:r>
              <a:rPr lang="ru-RU" sz="1400" dirty="0"/>
              <a:t>ведь дети очень любят праздники</a:t>
            </a:r>
            <a:r>
              <a:rPr lang="ru-RU" sz="1400" dirty="0" smtClean="0"/>
              <a:t>. 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4" t="9561" r="46207" b="13953"/>
          <a:stretch/>
        </p:blipFill>
        <p:spPr bwMode="auto">
          <a:xfrm>
            <a:off x="179511" y="154083"/>
            <a:ext cx="1403297" cy="16031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92044" y="99743"/>
            <a:ext cx="7200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КОНСУЛЬТАЦИЯ ДЛЯ РОДИТЕЛЕЙ НА ТЕМУ:  </a:t>
            </a:r>
            <a:endParaRPr lang="ru-RU" sz="1600" b="1" dirty="0" smtClean="0"/>
          </a:p>
          <a:p>
            <a:r>
              <a:rPr lang="ru-RU" sz="1600" b="1" dirty="0" smtClean="0"/>
              <a:t>"</a:t>
            </a:r>
            <a:r>
              <a:rPr lang="ru-RU" sz="1600" b="1" dirty="0"/>
              <a:t>КАК РАССКАЗАТЬ РЕБЕНКУ О ДНЕ </a:t>
            </a:r>
            <a:r>
              <a:rPr lang="ru-RU" sz="1600" b="1" dirty="0" smtClean="0"/>
              <a:t>ПОБЕДЫ?»</a:t>
            </a:r>
            <a:endParaRPr lang="ru-RU" sz="1600" b="1" dirty="0"/>
          </a:p>
          <a:p>
            <a:pPr algn="r"/>
            <a:r>
              <a:rPr lang="ru-RU" sz="1400" b="1" i="1" dirty="0" smtClean="0"/>
              <a:t>Подготовила воспитатель</a:t>
            </a:r>
          </a:p>
          <a:p>
            <a:pPr algn="r"/>
            <a:r>
              <a:rPr lang="ru-RU" sz="1400" b="1" i="1" dirty="0" smtClean="0"/>
              <a:t>Костевич Н.А.</a:t>
            </a:r>
            <a:endParaRPr lang="ru-RU" sz="1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9011" y="1764512"/>
            <a:ext cx="9335761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Затем </a:t>
            </a:r>
            <a:r>
              <a:rPr lang="ru-RU" sz="1400" dirty="0"/>
              <a:t>усадите его рядом. Не забудьте заранее приобрести книгу о войне для детей с большими картинками и </a:t>
            </a:r>
            <a:endParaRPr lang="ru-RU" sz="1400" dirty="0" smtClean="0"/>
          </a:p>
          <a:p>
            <a:r>
              <a:rPr lang="ru-RU" sz="1400" dirty="0" smtClean="0"/>
              <a:t>фотоиллюстрациями. Само </a:t>
            </a:r>
            <a:r>
              <a:rPr lang="ru-RU" sz="1400" dirty="0"/>
              <a:t>по себе повествование не должно быть слишком долгим, иначе </a:t>
            </a:r>
            <a:r>
              <a:rPr lang="ru-RU" sz="1400" dirty="0" smtClean="0"/>
              <a:t>ребёнку </a:t>
            </a:r>
            <a:r>
              <a:rPr lang="ru-RU" sz="1400" dirty="0"/>
              <a:t>наскучит слушать </a:t>
            </a:r>
            <a:endParaRPr lang="ru-RU" sz="1400" dirty="0" smtClean="0"/>
          </a:p>
          <a:p>
            <a:r>
              <a:rPr lang="ru-RU" sz="1400" dirty="0" smtClean="0"/>
              <a:t>о </a:t>
            </a:r>
            <a:r>
              <a:rPr lang="ru-RU" sz="1400" dirty="0"/>
              <a:t>войне, ведь в этой истории не будет ничего смешного или </a:t>
            </a:r>
            <a:r>
              <a:rPr lang="ru-RU" sz="1400" dirty="0" smtClean="0"/>
              <a:t>весёлого. В </a:t>
            </a:r>
            <a:r>
              <a:rPr lang="ru-RU" sz="1400" dirty="0"/>
              <a:t>рассказе должна быть названа дата Великой </a:t>
            </a:r>
            <a:endParaRPr lang="ru-RU" sz="1400" dirty="0" smtClean="0"/>
          </a:p>
          <a:p>
            <a:r>
              <a:rPr lang="ru-RU" sz="1400" dirty="0" smtClean="0"/>
              <a:t>Победы</a:t>
            </a:r>
            <a:r>
              <a:rPr lang="ru-RU" sz="1400" dirty="0"/>
              <a:t>. Объясните, что 22 июня 1941 года немецкие фашисты без предупреждения напали на нашу страну. Они </a:t>
            </a:r>
            <a:endParaRPr lang="ru-RU" sz="1400" dirty="0" smtClean="0"/>
          </a:p>
          <a:p>
            <a:r>
              <a:rPr lang="ru-RU" sz="1400" dirty="0" smtClean="0"/>
              <a:t>хотели </a:t>
            </a:r>
            <a:r>
              <a:rPr lang="ru-RU" sz="1400" dirty="0"/>
              <a:t>установить свои порядки и поэтому взрывали огромные бомбы, стреляли и забирали людей в плен. Но наши </a:t>
            </a:r>
            <a:endParaRPr lang="ru-RU" sz="1400" dirty="0" smtClean="0"/>
          </a:p>
          <a:p>
            <a:r>
              <a:rPr lang="ru-RU" sz="1400" dirty="0" smtClean="0"/>
              <a:t>войска </a:t>
            </a:r>
            <a:r>
              <a:rPr lang="ru-RU" sz="1400" dirty="0"/>
              <a:t>дали отпор, потому что идти на фронт было долгом </a:t>
            </a:r>
            <a:r>
              <a:rPr lang="ru-RU" sz="1400" dirty="0" smtClean="0"/>
              <a:t>каждого. Объясните ребёнку </a:t>
            </a:r>
            <a:r>
              <a:rPr lang="ru-RU" sz="1400" dirty="0"/>
              <a:t>значение непонятных слов. </a:t>
            </a:r>
            <a:endParaRPr lang="ru-RU" sz="1400" dirty="0" smtClean="0"/>
          </a:p>
          <a:p>
            <a:r>
              <a:rPr lang="ru-RU" sz="1400" dirty="0" smtClean="0"/>
              <a:t>Не </a:t>
            </a:r>
            <a:r>
              <a:rPr lang="ru-RU" sz="1400" dirty="0"/>
              <a:t>забудьте добавить, что война длилась долгих четыре года, и что много солдат не вернулось домой. А 9 мая 1945 </a:t>
            </a:r>
            <a:endParaRPr lang="ru-RU" sz="1400" dirty="0" smtClean="0"/>
          </a:p>
          <a:p>
            <a:r>
              <a:rPr lang="ru-RU" sz="1400" dirty="0" smtClean="0"/>
              <a:t>года </a:t>
            </a:r>
            <a:r>
              <a:rPr lang="ru-RU" sz="1400" dirty="0"/>
              <a:t>фашистские войска были разбиты, и наступила долгожданная победа. В этот день все радуются тому, что теперь </a:t>
            </a:r>
            <a:endParaRPr lang="ru-RU" sz="1400" dirty="0" smtClean="0"/>
          </a:p>
          <a:p>
            <a:r>
              <a:rPr lang="ru-RU" sz="1400" dirty="0" smtClean="0"/>
              <a:t>люди </a:t>
            </a:r>
            <a:r>
              <a:rPr lang="ru-RU" sz="1400" dirty="0"/>
              <a:t>живут под мирным небом, а дети говорят ветеранам «спасибо» и дарят рисунки с праздничным салютом или </a:t>
            </a:r>
            <a:endParaRPr lang="ru-RU" sz="1400" dirty="0" smtClean="0"/>
          </a:p>
          <a:p>
            <a:r>
              <a:rPr lang="ru-RU" sz="1400" dirty="0" smtClean="0"/>
              <a:t>праздничные </a:t>
            </a:r>
            <a:r>
              <a:rPr lang="ru-RU" sz="1400" dirty="0"/>
              <a:t>открытки и поделки, сделанные своими </a:t>
            </a:r>
            <a:r>
              <a:rPr lang="ru-RU" sz="1400" dirty="0" smtClean="0"/>
              <a:t>руками. Вспомните</a:t>
            </a:r>
            <a:r>
              <a:rPr lang="ru-RU" sz="1400" dirty="0"/>
              <a:t>, кто из ближайших родственников </a:t>
            </a:r>
            <a:endParaRPr lang="ru-RU" sz="1400" dirty="0" smtClean="0"/>
          </a:p>
          <a:p>
            <a:r>
              <a:rPr lang="ru-RU" sz="1400" dirty="0" smtClean="0"/>
              <a:t>принимал </a:t>
            </a:r>
            <a:r>
              <a:rPr lang="ru-RU" sz="1400" dirty="0"/>
              <a:t>участие в Великой Отечественной войне. Покажите детям фотографии родственников в военной форме, </a:t>
            </a:r>
            <a:endParaRPr lang="ru-RU" sz="1400" dirty="0" smtClean="0"/>
          </a:p>
          <a:p>
            <a:r>
              <a:rPr lang="ru-RU" sz="1400" dirty="0" smtClean="0"/>
              <a:t>расскажите </a:t>
            </a:r>
            <a:r>
              <a:rPr lang="ru-RU" sz="1400" dirty="0"/>
              <a:t>о том, в каких войсках они служили, рассмотрите их награды. Расскажите детям о том, что во время </a:t>
            </a:r>
            <a:r>
              <a:rPr lang="ru-RU" sz="1400" dirty="0" smtClean="0"/>
              <a:t>войны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и в тылу дети и взрослые из вашей семьи помогали в борьбе с фашистскими захватчиками</a:t>
            </a:r>
            <a:r>
              <a:rPr lang="ru-RU" sz="1400" dirty="0" smtClean="0"/>
              <a:t>. Посетите </a:t>
            </a:r>
            <a:r>
              <a:rPr lang="ru-RU" sz="1400" dirty="0"/>
              <a:t>с детьми </a:t>
            </a:r>
            <a:r>
              <a:rPr lang="ru-RU" sz="1400" dirty="0" smtClean="0"/>
              <a:t>Музей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военной истории, сходите на экскурсию в Музей боевой славы, Музей военной техники. Рассмотрите вместе с </a:t>
            </a:r>
            <a:endParaRPr lang="ru-RU" sz="1400" dirty="0" smtClean="0"/>
          </a:p>
          <a:p>
            <a:r>
              <a:rPr lang="ru-RU" sz="1400" dirty="0" smtClean="0"/>
              <a:t>детьми </a:t>
            </a:r>
            <a:r>
              <a:rPr lang="ru-RU" sz="1400" dirty="0"/>
              <a:t>награды военных лет за боевые заслуги, различное оружие, обмундирование воинов – защитников</a:t>
            </a:r>
            <a:r>
              <a:rPr lang="ru-RU" sz="1400" dirty="0" smtClean="0"/>
              <a:t>,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солдатский котелок, плащ – палатку. Не нужно заострять внимание детей на минувших исторических событиях. </a:t>
            </a:r>
            <a:endParaRPr lang="ru-RU" sz="1400" dirty="0" smtClean="0"/>
          </a:p>
          <a:p>
            <a:r>
              <a:rPr lang="ru-RU" sz="1400" dirty="0" smtClean="0"/>
              <a:t>Поговорите </a:t>
            </a:r>
            <a:r>
              <a:rPr lang="ru-RU" sz="1400" dirty="0"/>
              <a:t>о том, какое применение экспонаты находили на практике, как ими пользовались солдаты на фронте.</a:t>
            </a:r>
            <a:br>
              <a:rPr lang="ru-RU" sz="1400" dirty="0"/>
            </a:br>
            <a:r>
              <a:rPr lang="ru-RU" sz="1400" dirty="0"/>
              <a:t>Обязательно возложите цветы у могилы Неизвестного Солдата или у Вечного Огня. Объясните, что значит, </a:t>
            </a:r>
            <a:endParaRPr lang="ru-RU" sz="1400" dirty="0" smtClean="0"/>
          </a:p>
          <a:p>
            <a:r>
              <a:rPr lang="ru-RU" sz="1400" dirty="0" smtClean="0"/>
              <a:t>Вечный </a:t>
            </a:r>
            <a:r>
              <a:rPr lang="ru-RU" sz="1400" dirty="0"/>
              <a:t>огонь и почему он круглый год горит. Объясните детям, что пережившим, выстоявшим в ту страшную </a:t>
            </a:r>
            <a:r>
              <a:rPr lang="ru-RU" sz="1400" dirty="0" smtClean="0"/>
              <a:t>войну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нужно поклониться до земли – поблагодарить их за Великую Победу!</a:t>
            </a:r>
            <a:br>
              <a:rPr lang="ru-RU" sz="1400" dirty="0"/>
            </a:br>
            <a:r>
              <a:rPr lang="ru-RU" sz="1400" dirty="0"/>
              <a:t>Читайте детям рассказы и повести о войне, её героях, учите стихи о войне. Книги помогут дать ребёнку </a:t>
            </a:r>
            <a:r>
              <a:rPr lang="ru-RU" sz="1400" dirty="0" smtClean="0"/>
              <a:t>представления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о военном времени. Книги о войне, написанные специально для детей дошкольного и младшего школьного возраста</a:t>
            </a:r>
            <a:r>
              <a:rPr lang="ru-RU" sz="1400" dirty="0" smtClean="0"/>
              <a:t>,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содержат описание душевной доброты, стойкости и героизма наших воинов – защитников. </a:t>
            </a:r>
          </a:p>
        </p:txBody>
      </p:sp>
    </p:spTree>
    <p:extLst>
      <p:ext uri="{BB962C8B-B14F-4D97-AF65-F5344CB8AC3E}">
        <p14:creationId xmlns:p14="http://schemas.microsoft.com/office/powerpoint/2010/main" val="377895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Делайте </a:t>
            </a:r>
            <a:r>
              <a:rPr lang="ru-RU" sz="1400" dirty="0"/>
              <a:t>ударение на особо важных моментах. Иногда отрывайтесь от чтения, чтобы спросить о том, что он чувствует, как видит и понимает то, о чём идёт речь в повествовании. Рассмотрите иллюстрации в книгах. Расскажите об </a:t>
            </a:r>
            <a:r>
              <a:rPr lang="ru-RU" sz="1400" dirty="0" smtClean="0"/>
              <a:t>участии </a:t>
            </a:r>
            <a:r>
              <a:rPr lang="ru-RU" sz="1400" dirty="0"/>
              <a:t>детей в войне в тылу и на фронте. О том, что дети встали к станкам на военных заводах, дежурили ночами и тушили зажигательные бомбы на крышах и чердаках, выращивали овощи на полях совхозов, ухаживали за ранеными и больными. В страшные годы войны дети вместе со взрослыми взялись за оружие, чтобы защищать Родину от ненавистных захватчиков, воевали в партизанских отрядах.</a:t>
            </a:r>
            <a:br>
              <a:rPr lang="ru-RU" sz="1400" dirty="0"/>
            </a:br>
            <a:r>
              <a:rPr lang="ru-RU" sz="1400" dirty="0"/>
              <a:t>Смотрите вместе фильмы о войне. Дети очень многое могут и не понять, так что будьте готовы дать им объяснения. Ваша задача – не напугать детей, а просветить, рассказать им о происходящих событиях в доступной форме. Вместе с детьми сопереживайте героям, обсуждайте смелость, отвагу и подчёркивайте, что во все времена жестокость, предательство считались самыми плохими качествами. Дети должны знать, что никогда нельзя унижать человеческое достоинство, убивать, избивать, предавать.</a:t>
            </a:r>
            <a:br>
              <a:rPr lang="ru-RU" sz="1400" dirty="0"/>
            </a:br>
            <a:r>
              <a:rPr lang="ru-RU" sz="1400" dirty="0"/>
              <a:t>Мальчикам будет интересно изучить технику и оружие военных лет. В этом могут помочь энциклопедии, художественная литература, интернет. Можно распечатать раскраски с танками и солдатами и предложить их </a:t>
            </a:r>
            <a:r>
              <a:rPr lang="ru-RU" sz="1400" dirty="0" smtClean="0"/>
              <a:t>ребёнку, </a:t>
            </a:r>
            <a:r>
              <a:rPr lang="ru-RU" sz="1400" dirty="0"/>
              <a:t>а заодно немного рассказать о том или ином орудии.</a:t>
            </a:r>
            <a:br>
              <a:rPr lang="ru-RU" sz="1400" dirty="0"/>
            </a:br>
            <a:r>
              <a:rPr lang="ru-RU" sz="1400" dirty="0"/>
              <a:t>Девочкам можно рассказать о геройских подвигай врачей и </a:t>
            </a:r>
            <a:r>
              <a:rPr lang="ru-RU" sz="1400" dirty="0" smtClean="0"/>
              <a:t>жён, </a:t>
            </a:r>
            <a:r>
              <a:rPr lang="ru-RU" sz="1400" dirty="0"/>
              <a:t>которые выжили в трудных условиях, да </a:t>
            </a:r>
            <a:r>
              <a:rPr lang="ru-RU" sz="1400" dirty="0" smtClean="0"/>
              <a:t>ещё </a:t>
            </a:r>
            <a:r>
              <a:rPr lang="ru-RU" sz="1400" dirty="0"/>
              <a:t>и детей воспитывали и помогали партизанам.</a:t>
            </a:r>
            <a:br>
              <a:rPr lang="ru-RU" sz="1400" dirty="0"/>
            </a:br>
            <a:r>
              <a:rPr lang="ru-RU" sz="1400" dirty="0"/>
              <a:t>О войне, конечно же, не рассказать за один раз. И Вы будете время от времени возвращаться к этой теме, отвечать на детские вопросы, рассказывать по мере взросления ребёнка всё больше и больше.</a:t>
            </a:r>
            <a:br>
              <a:rPr lang="ru-RU" sz="1400" dirty="0"/>
            </a:br>
            <a:r>
              <a:rPr lang="ru-RU" sz="1400" dirty="0"/>
              <a:t>Мы не должны допустить того, чтобы наши дети не будут знать о войне и </a:t>
            </a:r>
            <a:r>
              <a:rPr lang="ru-RU" sz="1400" dirty="0" smtClean="0"/>
              <a:t>её </a:t>
            </a:r>
            <a:r>
              <a:rPr lang="ru-RU" sz="1400" dirty="0"/>
              <a:t>героях.</a:t>
            </a:r>
            <a:br>
              <a:rPr lang="ru-RU" sz="1400" dirty="0"/>
            </a:br>
            <a:r>
              <a:rPr lang="ru-RU" sz="1400" dirty="0"/>
              <a:t>Нашим детям надо рассказать о празднике, о войне, о сражениях. И чем </a:t>
            </a:r>
            <a:r>
              <a:rPr lang="ru-RU" sz="1400" dirty="0" smtClean="0"/>
              <a:t>ребёнок </a:t>
            </a:r>
            <a:r>
              <a:rPr lang="ru-RU" sz="1400" dirty="0"/>
              <a:t>старше, тем подробнее можно с ним беседовать на эту тему.</a:t>
            </a:r>
            <a:br>
              <a:rPr lang="ru-RU" sz="1400" dirty="0"/>
            </a:br>
            <a:r>
              <a:rPr lang="ru-RU" sz="1400" dirty="0"/>
              <a:t>Дети должны знать и ценить то, что мы сейчас </a:t>
            </a:r>
            <a:r>
              <a:rPr lang="ru-RU" sz="1400" dirty="0" smtClean="0"/>
              <a:t>живём </a:t>
            </a:r>
            <a:r>
              <a:rPr lang="ru-RU" sz="1400" dirty="0"/>
              <a:t>в мире, без войны. И это благодаря людям, которые избавили нас от фашистов.</a:t>
            </a:r>
            <a:br>
              <a:rPr lang="ru-RU" sz="1400" dirty="0"/>
            </a:br>
            <a:r>
              <a:rPr lang="ru-RU" sz="1400" dirty="0"/>
              <a:t>Показывайте пример своим детям, как важно помнить подвиги солдат, зачастую совсем юных, отдавших свою жизнь за нашу жизнь и нашу свободу!</a:t>
            </a:r>
            <a:br>
              <a:rPr lang="ru-RU" sz="1400" dirty="0"/>
            </a:br>
            <a:r>
              <a:rPr lang="ru-RU" sz="1400" dirty="0"/>
              <a:t>Чтобы заинтересовать </a:t>
            </a:r>
            <a:r>
              <a:rPr lang="ru-RU" sz="1400" dirty="0" smtClean="0"/>
              <a:t>ребёнка </a:t>
            </a:r>
            <a:r>
              <a:rPr lang="ru-RU" sz="1400" dirty="0"/>
              <a:t>праздником победы, предложите ему нарисовать в подарок ветерану праздничный рисунок или смастерить поделку. Делая подарок своими руками, </a:t>
            </a:r>
            <a:r>
              <a:rPr lang="ru-RU" sz="1400" dirty="0" smtClean="0"/>
              <a:t>ребёнок ещё </a:t>
            </a:r>
            <a:r>
              <a:rPr lang="ru-RU" sz="1400" dirty="0"/>
              <a:t>больше проникнется атмосферой праздника.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881774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444</Words>
  <Application>Microsoft Office PowerPoint</Application>
  <PresentationFormat>Экран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belyi</dc:creator>
  <cp:lastModifiedBy>belyiiv@yandex.ru</cp:lastModifiedBy>
  <cp:revision>8</cp:revision>
  <dcterms:created xsi:type="dcterms:W3CDTF">2024-05-03T10:29:06Z</dcterms:created>
  <dcterms:modified xsi:type="dcterms:W3CDTF">2024-05-03T10:44:15Z</dcterms:modified>
</cp:coreProperties>
</file>