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/>
    <p:restoredTop sz="94660"/>
  </p:normalViewPr>
  <p:slideViewPr>
    <p:cSldViewPr snapToGrid="0">
      <p:cViewPr varScale="1">
        <p:scale>
          <a:sx n="74" d="100"/>
          <a:sy n="74" d="100"/>
        </p:scale>
        <p:origin x="540" y="78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61BEF0D-F0BB-DE4B-95CE-6DB70DBA9567}" type="datetime1">
              <a:rPr lang="en-US"/>
              <a:pPr lvl="0"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57F1E4F-1CFF-5643-939E-217C01CDF565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lumMod val="75000"/>
              </a:schemeClr>
            </a:gs>
            <a:gs pos="79000">
              <a:srgbClr val="7EAE24"/>
            </a:gs>
            <a:gs pos="46000">
              <a:schemeClr val="bg2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«Партнерство педагога и родителей, в воспитании личности ребенка.»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Юртаева Ольга Викторовна, </a:t>
            </a:r>
          </a:p>
          <a:p>
            <a:r>
              <a:rPr lang="ru-RU" b="1" dirty="0" err="1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Гаврюшкина</a:t>
            </a:r>
            <a:r>
              <a:rPr lang="ru-RU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 Ирина Игоревна</a:t>
            </a:r>
          </a:p>
          <a:p>
            <a:r>
              <a:rPr lang="ru-RU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воспитатели МБДОУ детский сад «Сказка»</a:t>
            </a:r>
            <a:endParaRPr lang="ru-RU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3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349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«Картотека короткометражных фильмов для просмотра совместно с родителями.» и «Сборник спокойных игр.»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356834"/>
            <a:ext cx="6928833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192" y="751344"/>
            <a:ext cx="92083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сегодняшний день можно сказать, что у меня сложилась определенная система в работе с родителями. Использование разнообразных форм работы дало определенные результаты: родители стали активными участниками встреч и помощниками воспитателя, создана атмосфера взаимоуважения. Родители стали проявлять искренний интерес к жизни группы, научились выражать восхищение результатами и продуктами детской деятельности, эмоционально поддерживать своего ребенка, родителей посещают родительские собрания, активно участвуют в праздниках и развлечениях, </a:t>
            </a:r>
            <a:r>
              <a:rPr lang="ru-RU" sz="2000" dirty="0" smtClean="0"/>
              <a:t>мастер-классах. </a:t>
            </a:r>
            <a:r>
              <a:rPr lang="ru-RU" sz="2000" dirty="0"/>
              <a:t>Опыт работы позволяет сделать следующие выводы: в тесном сотрудничестве с родителями, при использовании нетрадиционных форм работы, позволило нам решить те задачи, которые мы перед собой поставили. Работа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360112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838" y="2572284"/>
            <a:ext cx="766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47656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1068946"/>
            <a:ext cx="8534400" cy="4925454"/>
          </a:xfrm>
        </p:spPr>
        <p:txBody>
          <a:bodyPr>
            <a:normAutofit/>
          </a:bodyPr>
          <a:lstStyle/>
          <a:p>
            <a:r>
              <a:rPr lang="ru-RU" dirty="0"/>
              <a:t>Семья – поистине высокое творенье.</a:t>
            </a:r>
            <a:br>
              <a:rPr lang="ru-RU" dirty="0"/>
            </a:br>
            <a:r>
              <a:rPr lang="ru-RU" dirty="0"/>
              <a:t>Она заслон надёжный и причал.</a:t>
            </a:r>
            <a:br>
              <a:rPr lang="ru-RU" dirty="0"/>
            </a:br>
            <a:r>
              <a:rPr lang="ru-RU" dirty="0"/>
              <a:t>Она даёт призванье и рожденье.</a:t>
            </a:r>
            <a:br>
              <a:rPr lang="ru-RU" dirty="0"/>
            </a:br>
            <a:r>
              <a:rPr lang="ru-RU" dirty="0"/>
              <a:t>Она для нас основа всех начал.</a:t>
            </a:r>
            <a:br>
              <a:rPr lang="ru-RU" dirty="0"/>
            </a:br>
            <a:r>
              <a:rPr lang="ru-RU" dirty="0"/>
              <a:t>(Е.А. </a:t>
            </a:r>
            <a:r>
              <a:rPr lang="ru-RU" dirty="0" err="1"/>
              <a:t>Мухачёва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75619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0315" y="1434543"/>
            <a:ext cx="7843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Педагог детского сада как никогда должен признать, что сотрудничество – это общение «на равных», где никому не принадлежит привилегия указывать, контролировать, оценивать, а взаимодействие представляет собой способ организации совместной деятельности, которая осуществляется с помощью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41113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1" y="2274840"/>
            <a:ext cx="9672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Педагог и родители – </a:t>
            </a:r>
            <a:r>
              <a:rPr lang="ru-RU" sz="2800" dirty="0"/>
              <a:t>партнёры в общем важном и нелёгком деле – воспитании детей. Успешным партнёрство может быть только при наличии взаимоуважения, доброжелательности. Сотрудничество и сотворчество, в основе которых – вера в ребёнка, его возможности, - станут основными формами взаимодействия педагога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245222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7790210" y="5652655"/>
            <a:ext cx="45719" cy="1385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47252" y="824345"/>
            <a:ext cx="8001000" cy="49668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Родительские </a:t>
            </a:r>
            <a:r>
              <a:rPr lang="ru-RU" sz="3100" dirty="0"/>
              <a:t>собрания - одна из основных форм работы с семьей. Для того, что бы вызвать у родителей интерес к детскому саду недостаточно провести простое родительское собрание, поэтому собрания мы проводим в нетрадиционной </a:t>
            </a:r>
            <a:r>
              <a:rPr lang="ru-RU" sz="3100" dirty="0" smtClean="0"/>
              <a:t>форме</a:t>
            </a:r>
            <a:r>
              <a:rPr lang="ru-RU" sz="3100" dirty="0"/>
              <a:t> 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56079" y="154546"/>
            <a:ext cx="7986533" cy="10092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Дружеские беседы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49" y="1571223"/>
            <a:ext cx="6785533" cy="4494726"/>
          </a:xfrm>
        </p:spPr>
      </p:pic>
    </p:spTree>
    <p:extLst>
      <p:ext uri="{BB962C8B-B14F-4D97-AF65-F5344CB8AC3E}">
        <p14:creationId xmlns:p14="http://schemas.microsoft.com/office/powerpoint/2010/main" val="321638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174" y="358923"/>
            <a:ext cx="490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Просмотр короткометражных фильмов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9281" y="521059"/>
            <a:ext cx="4983048" cy="69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59887" y="218942"/>
            <a:ext cx="4882725" cy="1287886"/>
          </a:xfrm>
        </p:spPr>
        <p:txBody>
          <a:bodyPr/>
          <a:lstStyle/>
          <a:p>
            <a:r>
              <a:rPr lang="ru-RU" dirty="0" smtClean="0"/>
              <a:t>Совместные Мастер-классы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797" y="880235"/>
            <a:ext cx="5943600" cy="491972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637" y="1328313"/>
            <a:ext cx="4802746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4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254" y="1143000"/>
            <a:ext cx="6096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381000"/>
            <a:ext cx="477806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19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297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«Партнерство педагога и родителей, в воспитании личности ребенка.»   </vt:lpstr>
      <vt:lpstr>Семья – поистине высокое творенье. Она заслон надёжный и причал. Она даёт призванье и рожденье. Она для нас основа всех начал. (Е.А. Мухачёва).</vt:lpstr>
      <vt:lpstr>Презентация PowerPoint</vt:lpstr>
      <vt:lpstr>Презентация PowerPoint</vt:lpstr>
      <vt:lpstr>Родительские собрания - одна из основных форм работы с семьей. Для того, что бы вызвать у родителей интерес к детскому саду недостаточно провести простое родительское собрание, поэтому собрания мы проводим в нетрадиционной форме :  </vt:lpstr>
      <vt:lpstr>Дружеские беседы</vt:lpstr>
      <vt:lpstr>Презентация PowerPoint</vt:lpstr>
      <vt:lpstr>Совместные Мастер-классы </vt:lpstr>
      <vt:lpstr>Презентация PowerPoint</vt:lpstr>
      <vt:lpstr>«Картотека короткометражных фильмов для просмотра совместно с родителями.» и «Сборник спокойных игр.»</vt:lpstr>
      <vt:lpstr>Презентация PowerPoint</vt:lpstr>
      <vt:lpstr>Презентация PowerPoint</vt:lpstr>
    </vt:vector>
  </TitlesOfParts>
  <Manager/>
  <Company>diakov.net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Игры-эксперименты с детьми старшего дошкольного возраста</dc:title>
  <dc:creator>Татьяна Данилова</dc:creator>
  <cp:lastModifiedBy>пользователь</cp:lastModifiedBy>
  <cp:revision>50</cp:revision>
  <dcterms:created xsi:type="dcterms:W3CDTF">2019-02-20T08:21:21Z</dcterms:created>
  <dcterms:modified xsi:type="dcterms:W3CDTF">2022-04-19T13:10:41Z</dcterms:modified>
  <cp:version>0906.0100.01</cp:version>
</cp:coreProperties>
</file>