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0" r:id="rId1"/>
  </p:sldMasterIdLst>
  <p:notesMasterIdLst>
    <p:notesMasterId r:id="rId7"/>
  </p:notesMasterIdLst>
  <p:sldIdLst>
    <p:sldId id="256" r:id="rId2"/>
    <p:sldId id="260" r:id="rId3"/>
    <p:sldId id="261" r:id="rId4"/>
    <p:sldId id="266" r:id="rId5"/>
    <p:sldId id="32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064C6B-224A-4F5C-B665-45FF986221E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638BC-65D6-4FF9-B113-4628219EE5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949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80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2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6426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070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9230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600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837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620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205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34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503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828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287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61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40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4D86-848E-4D5A-AD99-5430FAA1488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623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04D86-848E-4D5A-AD99-5430FAA1488F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FF44F5A-44E6-465C-A086-C985958300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22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  <p:sldLayoutId id="2147483892" r:id="rId12"/>
    <p:sldLayoutId id="2147483893" r:id="rId13"/>
    <p:sldLayoutId id="2147483894" r:id="rId14"/>
    <p:sldLayoutId id="2147483895" r:id="rId15"/>
    <p:sldLayoutId id="21474838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0" y="2108640"/>
            <a:ext cx="6096000" cy="1171090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ru-RU" dirty="0"/>
            </a:b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C260AB7A-2BD5-4CC2-8235-13CFD3AF3B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/>
              <a:t>«Приобщение семьи к активному участию в воспитательно-образовательном процессе ДОУ посредством организации родительского клуба»</a:t>
            </a:r>
            <a:br>
              <a:rPr lang="ru-RU" sz="3600" b="1" dirty="0"/>
            </a:br>
            <a:br>
              <a:rPr lang="ru-RU" sz="3600" dirty="0"/>
            </a:br>
            <a:br>
              <a:rPr lang="ru-RU" sz="3600" dirty="0"/>
            </a:br>
            <a:endParaRPr lang="ru-RU" sz="36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499653" y="4545497"/>
            <a:ext cx="53008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i="1" dirty="0">
                <a:latin typeface="Arial" pitchFamily="34" charset="0"/>
                <a:cs typeface="Arial" pitchFamily="34" charset="0"/>
              </a:rPr>
              <a:t> </a:t>
            </a:r>
            <a:endParaRPr lang="ru-RU" sz="2400" b="1" i="1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2400" b="1" i="1" dirty="0">
                <a:latin typeface="Arial" pitchFamily="34" charset="0"/>
                <a:cs typeface="Arial" pitchFamily="34" charset="0"/>
              </a:rPr>
              <a:t>воспитатель Юртаева О.В.</a:t>
            </a:r>
          </a:p>
          <a:p>
            <a:pPr algn="r"/>
            <a:r>
              <a:rPr lang="ru-RU" sz="2400" b="1" i="1" dirty="0">
                <a:latin typeface="Arial" pitchFamily="34" charset="0"/>
                <a:cs typeface="Arial" pitchFamily="34" charset="0"/>
              </a:rPr>
              <a:t>педагог-психолог Евсеева Г.В.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pPr algn="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53639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3445" y="1254337"/>
            <a:ext cx="10928555" cy="1041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Продукт методической деятельности: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Лэпбуки</a:t>
            </a:r>
            <a:r>
              <a:rPr lang="ru-RU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«Эмоции» (по возрастам)</a:t>
            </a:r>
            <a:endParaRPr lang="ru-RU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35C9750-7434-4E89-A294-612405112C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18152" y="2995551"/>
            <a:ext cx="3514726" cy="313373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89681A4-419B-45CB-B1C1-205D9BEC8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33402" y="2966976"/>
            <a:ext cx="3514725" cy="313373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D524D6E-3E32-467B-A8A1-8F229EF984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397768" y="2875010"/>
            <a:ext cx="3457575" cy="3374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557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6560" y="1330058"/>
            <a:ext cx="10958052" cy="701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Буклеты «Адаптация без проблем», «Внимание : тревожный ребенок» ,фильмотека для родителей.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D8B6755-DC0D-4397-B2FD-0964F8EC11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2031084"/>
            <a:ext cx="8128000" cy="445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884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796" y="1373194"/>
            <a:ext cx="104511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383838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Картотека «Игры-эксперименты с водой и песком»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560DD8A-C827-4EF3-8BC3-2090E79ABE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81348" y="628652"/>
            <a:ext cx="4057653" cy="6915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55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978289"/>
            <a:ext cx="10972800" cy="1252728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36447276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2329</TotalTime>
  <Words>73</Words>
  <Application>Microsoft Office PowerPoint</Application>
  <PresentationFormat>Широкоэкранный</PresentationFormat>
  <Paragraphs>10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Wingdings 3</vt:lpstr>
      <vt:lpstr>Легкий дым</vt:lpstr>
      <vt:lpstr>«Приобщение семьи к активному участию в воспитательно-образовательном процессе ДОУ посредством организации родительского клуба»   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Lenovo</cp:lastModifiedBy>
  <cp:revision>186</cp:revision>
  <dcterms:created xsi:type="dcterms:W3CDTF">2018-03-08T09:29:05Z</dcterms:created>
  <dcterms:modified xsi:type="dcterms:W3CDTF">2024-10-08T05:43:17Z</dcterms:modified>
</cp:coreProperties>
</file>