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0" r:id="rId1"/>
  </p:sldMasterIdLst>
  <p:notesMasterIdLst>
    <p:notesMasterId r:id="rId11"/>
  </p:notesMasterIdLst>
  <p:sldIdLst>
    <p:sldId id="256" r:id="rId2"/>
    <p:sldId id="260" r:id="rId3"/>
    <p:sldId id="261" r:id="rId4"/>
    <p:sldId id="266" r:id="rId5"/>
    <p:sldId id="268" r:id="rId6"/>
    <p:sldId id="281" r:id="rId7"/>
    <p:sldId id="322" r:id="rId8"/>
    <p:sldId id="328" r:id="rId9"/>
    <p:sldId id="32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34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64C6B-224A-4F5C-B665-45FF986221E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638BC-65D6-4FF9-B113-4628219EE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949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80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2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6426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070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9230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600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83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620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205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34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035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82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287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61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40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623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04D86-848E-4D5A-AD99-5430FAA1488F}" type="datetimeFigureOut">
              <a:rPr lang="ru-RU" smtClean="0"/>
              <a:t>30.09.2024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226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  <p:sldLayoutId id="2147483892" r:id="rId12"/>
    <p:sldLayoutId id="2147483893" r:id="rId13"/>
    <p:sldLayoutId id="2147483894" r:id="rId14"/>
    <p:sldLayoutId id="2147483895" r:id="rId15"/>
    <p:sldLayoutId id="21474838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0" y="2108640"/>
            <a:ext cx="6096000" cy="1171090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ru-RU" dirty="0"/>
            </a:b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033670" y="2262808"/>
            <a:ext cx="10363200" cy="2560983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Проект «Лучше всех на свете-мама» </a:t>
            </a:r>
            <a:b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детьми младшего дошкольного возраста </a:t>
            </a:r>
            <a:br>
              <a:rPr lang="ru-RU" sz="3600" b="1" dirty="0">
                <a:solidFill>
                  <a:schemeClr val="tx1"/>
                </a:solidFill>
              </a:rPr>
            </a:br>
            <a:r>
              <a:rPr lang="ru-RU" sz="3100" b="1" i="1" dirty="0">
                <a:solidFill>
                  <a:schemeClr val="tx1"/>
                </a:solidFill>
              </a:rPr>
              <a:t>Сроки реализации: октябрь-ноябрь 2023г. </a:t>
            </a:r>
            <a:br>
              <a:rPr lang="ru-RU" sz="3100" b="1" i="1" dirty="0">
                <a:solidFill>
                  <a:schemeClr val="tx1"/>
                </a:solidFill>
              </a:rPr>
            </a:br>
            <a:br>
              <a:rPr lang="ru-RU" sz="2000" b="1" dirty="0">
                <a:solidFill>
                  <a:schemeClr val="tx1"/>
                </a:solidFill>
              </a:rPr>
            </a:b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993913" y="561009"/>
            <a:ext cx="10349948" cy="1055756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МУНИЦИПАЛЬНОЕ БЮДЖЕТНОЕ ДОШКОЛЬНОЕ ОБРАЗОВАТЕЛЬНОЕ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УЧРЕЖДЕНИЕ </a:t>
            </a:r>
          </a:p>
          <a:p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ГОРОДА  ИРКУТСКА ДЕТСКИЙ САД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«СКАЗКА»</a:t>
            </a:r>
          </a:p>
          <a:p>
            <a:endParaRPr lang="ru-RU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499653" y="4545497"/>
            <a:ext cx="5300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i="1" dirty="0">
                <a:latin typeface="Arial" pitchFamily="34" charset="0"/>
                <a:cs typeface="Arial" pitchFamily="34" charset="0"/>
              </a:rPr>
              <a:t>Автор проекта: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 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2400" b="1" i="1" dirty="0">
                <a:latin typeface="Arial" pitchFamily="34" charset="0"/>
                <a:cs typeface="Arial" pitchFamily="34" charset="0"/>
              </a:rPr>
              <a:t>воспитатель Юртаева О.В.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r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53639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3445" y="1254337"/>
            <a:ext cx="10928555" cy="5019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itchFamily="34" charset="0"/>
              </a:rPr>
              <a:t>Возраст детей, на которых рассчитан проект: 3-4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itchFamily="34" charset="0"/>
              </a:rPr>
              <a:t> года.</a:t>
            </a:r>
            <a:endParaRPr lang="ru-RU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itchFamily="34" charset="0"/>
              </a:rPr>
              <a:t>Участники проекта: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itchFamily="34" charset="0"/>
              </a:rPr>
              <a:t> дети, родители, воспитатель группы, музыкальный руководитель.</a:t>
            </a:r>
          </a:p>
          <a:p>
            <a:pPr>
              <a:lnSpc>
                <a:spcPct val="115000"/>
              </a:lnSpc>
            </a:pP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itchFamily="34" charset="0"/>
              </a:rPr>
              <a:t>Продолжительность проекта: 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itchFamily="34" charset="0"/>
              </a:rPr>
              <a:t>средней продолжительности (октябрь-ноябрь)</a:t>
            </a:r>
            <a:endParaRPr lang="ru-RU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itchFamily="34" charset="0"/>
              </a:rPr>
              <a:t>Направленность развития детей, в рамках которого проводится работа по проекту: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itchFamily="34" charset="0"/>
              </a:rPr>
              <a:t> комплексное (разные виды детской деятельности: познавательно-речевая, изобразительная, конструктивная, театрализованная).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Вид проекта: 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познавательно–речевой , творческий.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Актуальность проекта: 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Мама играет очень важную роль в жизни каждого человека. Развитие отношений между ребенком и матерью имеет большое значение для развития личности ребенка . От мамы дети получают любовь , заботу, доброту , внимание . Что может быть роднее и ближе, чем мамины руки ? Когда тебе грустно они согревают тебя объятиями. Никто не понимает нас лучше, чем мама . Она всегда рядом, всегда поможет.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Данный проект направлен на приобщение детей к общечеловеческим 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ценностям , любви к самому близкому и родному человеку – маме. </a:t>
            </a:r>
            <a:endParaRPr lang="ru-RU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557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6560" y="1330058"/>
            <a:ext cx="1095805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Цель проекта:</a:t>
            </a:r>
            <a:r>
              <a:rPr lang="ru-RU" sz="20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111111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Развивать у детей доброе отношение , любовь и уважение к своей матери . Воспитывать чувство благодарности за заботу .</a:t>
            </a:r>
            <a:endParaRPr lang="ru-RU" sz="2000" dirty="0"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111111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Задачи проекта:</a:t>
            </a:r>
            <a:endParaRPr lang="ru-RU" sz="2000" dirty="0"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dirty="0"/>
              <a:t>Развивать коммуникативные, социально-нравственные качества у детей 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 Способствовать становлению дружеских отношений между родителями и детьми группы, развитие творческого сотрудничества.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Развивать у детей художественные навыки.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Развивать усидчивость, аккуратность при выполнении работ.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Формировать у детей артистические навыки через использование речевых средств выразительности.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/>
              <a:t> Создать праздничное настроение у детей и мам.</a:t>
            </a:r>
          </a:p>
        </p:txBody>
      </p:sp>
    </p:spTree>
    <p:extLst>
      <p:ext uri="{BB962C8B-B14F-4D97-AF65-F5344CB8AC3E}">
        <p14:creationId xmlns:p14="http://schemas.microsoft.com/office/powerpoint/2010/main" val="3350884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796" y="1373194"/>
            <a:ext cx="10451194" cy="3204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ru-RU" sz="3200" b="1" dirty="0">
                <a:solidFill>
                  <a:srgbClr val="383838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Этапы работы над проектом</a:t>
            </a:r>
            <a:endParaRPr lang="ru-RU" sz="2000" dirty="0">
              <a:solidFill>
                <a:srgbClr val="383838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I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этап.  Организационный (подготовительный)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r>
              <a:rPr lang="ru-RU" sz="2000" dirty="0">
                <a:solidFill>
                  <a:srgbClr val="383838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Сбор , анализ и систематизация информации . Подбор художественно – познавательной литературы.</a:t>
            </a: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II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этап. Планирование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1. Тематический план работы по проекту «Лучше всех на свете - мама» с детьми младшего дошкольного возраста в разных видах деятельности.</a:t>
            </a:r>
          </a:p>
          <a:p>
            <a:pPr lvl="0"/>
            <a:r>
              <a:rPr lang="ru-RU" sz="2000" dirty="0">
                <a:latin typeface="Arial" pitchFamily="34" charset="0"/>
                <a:cs typeface="Arial" pitchFamily="34" charset="0"/>
              </a:rPr>
              <a:t>2. План работы с родителями.</a:t>
            </a:r>
          </a:p>
          <a:p>
            <a:endParaRPr lang="ru-RU" sz="2000" dirty="0">
              <a:solidFill>
                <a:srgbClr val="383838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55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4903" y="401783"/>
            <a:ext cx="10972799" cy="6759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III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этап. Реализация проекта по плану</a:t>
            </a:r>
          </a:p>
          <a:p>
            <a:pPr lvl="0">
              <a:lnSpc>
                <a:spcPct val="107000"/>
              </a:lnSpc>
            </a:pPr>
            <a:endParaRPr lang="ru-RU" sz="2400" dirty="0">
              <a:solidFill>
                <a:srgbClr val="383838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342900" lvl="0" indent="-342900">
              <a:lnSpc>
                <a:spcPct val="107000"/>
              </a:lnSpc>
              <a:buAutoNum type="arabicPeriod"/>
            </a:pPr>
            <a:r>
              <a:rPr lang="ru-RU" sz="2000" dirty="0">
                <a:solidFill>
                  <a:srgbClr val="383838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Создание проблемной ситуации – загадка о маме. Скоро будет праздник День Матери. Что за праздник? </a:t>
            </a:r>
          </a:p>
          <a:p>
            <a:pPr marL="342900" lvl="0" indent="-342900">
              <a:lnSpc>
                <a:spcPct val="107000"/>
              </a:lnSpc>
              <a:buAutoNum type="arabicPeriod"/>
            </a:pPr>
            <a:r>
              <a:rPr lang="ru-RU" sz="2000" dirty="0">
                <a:solidFill>
                  <a:srgbClr val="383838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Проведение беседы с детьми </a:t>
            </a:r>
            <a:r>
              <a:rPr lang="ru-RU" sz="20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:</a:t>
            </a:r>
          </a:p>
          <a:p>
            <a:pPr lvl="0">
              <a:lnSpc>
                <a:spcPct val="107000"/>
              </a:lnSpc>
            </a:pPr>
            <a:r>
              <a:rPr lang="ru-RU" dirty="0">
                <a:solidFill>
                  <a:srgbClr val="38383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 Мама - слово дорогое»</a:t>
            </a:r>
            <a:endParaRPr lang="ru-RU" sz="2000" dirty="0">
              <a:solidFill>
                <a:srgbClr val="383838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lvl="0">
              <a:lnSpc>
                <a:spcPct val="107000"/>
              </a:lnSpc>
            </a:pPr>
            <a:r>
              <a:rPr lang="ru-RU" sz="2000" dirty="0">
                <a:solidFill>
                  <a:srgbClr val="383838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3. Совместное размышление с детьми о проведении праздника для своих мам.</a:t>
            </a:r>
          </a:p>
          <a:p>
            <a:r>
              <a:rPr lang="ru-RU" sz="2000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4.  С детьми были проведены мероприятия по плану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 разных видах деятельности: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Проведены с детьми беседы на темы: «Моя мамочка», «Мои хорошие поступки»,  «Работа моей мамы» и др.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Составлены рассказы о маме: «Мою маму зовут», «Профессии наших мам», «Как я помогаю своей маме», «Чем можно порадовать маму».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Подвижные игры : « Курица и цыплята» , « Моя мама модница» . Сюжетно-ролевые игры: «Помогаем маме», «День рождения», «Покупаем игрушки, продукты», «Дом»,  «Парикмахерская».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Музыкальная деятельность: слушание и пение песен о маме.  </a:t>
            </a:r>
          </a:p>
          <a:p>
            <a:pPr lvl="0">
              <a:lnSpc>
                <a:spcPct val="107000"/>
              </a:lnSpc>
            </a:pPr>
            <a:endParaRPr lang="ru-RU" sz="2000" dirty="0">
              <a:solidFill>
                <a:srgbClr val="383838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>
              <a:lnSpc>
                <a:spcPct val="107000"/>
              </a:lnSpc>
            </a:pPr>
            <a:endParaRPr lang="ru-RU" dirty="0">
              <a:solidFill>
                <a:srgbClr val="383838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ru-RU" dirty="0">
              <a:solidFill>
                <a:srgbClr val="383838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ru-RU" dirty="0">
              <a:solidFill>
                <a:srgbClr val="383838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ru-RU" dirty="0">
              <a:solidFill>
                <a:srgbClr val="383838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844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8A09646-CA7A-4D46-B436-59EA53499B71}"/>
              </a:ext>
            </a:extLst>
          </p:cNvPr>
          <p:cNvSpPr/>
          <p:nvPr/>
        </p:nvSpPr>
        <p:spPr>
          <a:xfrm>
            <a:off x="948535" y="1308788"/>
            <a:ext cx="10846676" cy="2514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IV</a:t>
            </a:r>
            <a:r>
              <a:rPr lang="ru-RU" sz="2400" b="1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этап. </a:t>
            </a:r>
            <a:r>
              <a:rPr lang="ru-RU" sz="2400" b="1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Завершение проекта</a:t>
            </a: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endParaRPr lang="ru-RU" sz="2400" b="1" dirty="0"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результате реализации проекта были созданы условия для положительного взаимодействия родителей и детей, творческого сотрудничества и взаимопонимания. Повысился уровень включения родителей в деятельность детского сада. Созданы условия для формирования у детей целостного представления образа матери, играющего большую роль в жизни каждого ребенка, любви и уважения к своей матери.</a:t>
            </a:r>
            <a:endParaRPr lang="ru-RU" sz="2400" dirty="0"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671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8904" y="374164"/>
            <a:ext cx="9529011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spcAft>
                <a:spcPts val="0"/>
              </a:spcAft>
            </a:pPr>
            <a:r>
              <a:rPr lang="ru-RU" sz="2000" b="1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Внешние результаты (продукты) проектной деятельности: </a:t>
            </a:r>
          </a:p>
          <a:p>
            <a:pPr marL="457200" algn="just">
              <a:spcAft>
                <a:spcPts val="0"/>
              </a:spcAft>
            </a:pPr>
            <a:endParaRPr lang="ru-RU" sz="2000" b="1" dirty="0">
              <a:effectLst/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457200" algn="just">
              <a:spcAft>
                <a:spcPts val="0"/>
              </a:spcAft>
            </a:pPr>
            <a:endParaRPr lang="ru-RU" sz="2000" dirty="0">
              <a:effectLst/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Стенгазета « Мама я расту».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Выставка портретов «Моя любимая мама».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Солнышко « Лучшей маме на свете» для всех мам от их детей.  </a:t>
            </a:r>
            <a:endParaRPr lang="ru-RU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Танец для мамы «Подарок для мамы».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Итоговое развлечение «Мамочка моя».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dirty="0"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dirty="0">
              <a:solidFill>
                <a:srgbClr val="000000"/>
              </a:solidFill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lvl="0" algn="just"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215D9A9-E4A2-4609-BDB7-BB5B27B0B3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9179" y="2838448"/>
            <a:ext cx="3216276" cy="303267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010C4C3-F5E5-414A-9B3C-2CBB5C98FA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5"/>
          <a:stretch/>
        </p:blipFill>
        <p:spPr>
          <a:xfrm rot="5400000">
            <a:off x="4310540" y="3253687"/>
            <a:ext cx="3878478" cy="3048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0D0AD8D-4C1D-4ACC-A545-758B9C1033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2054" y="2682325"/>
            <a:ext cx="3938136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773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A75A746-00E6-4C1C-B85B-F40E1F68D9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90942" y="1135894"/>
            <a:ext cx="3839322" cy="457079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31ECE7D-7F38-4A10-B182-E191555C61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35294" y="1905000"/>
            <a:ext cx="4064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830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978289"/>
            <a:ext cx="10972800" cy="1252728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36447276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2144</TotalTime>
  <Words>623</Words>
  <Application>Microsoft Office PowerPoint</Application>
  <PresentationFormat>Широкоэкранный</PresentationFormat>
  <Paragraphs>55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Проект «Лучше всех на свете-мама»  с детьми младшего дошкольного возраста  Сроки реализации: октябрь-ноябрь 2023г.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Пользователь</cp:lastModifiedBy>
  <cp:revision>183</cp:revision>
  <dcterms:created xsi:type="dcterms:W3CDTF">2018-03-08T09:29:05Z</dcterms:created>
  <dcterms:modified xsi:type="dcterms:W3CDTF">2024-09-30T14:28:31Z</dcterms:modified>
</cp:coreProperties>
</file>