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3" t="13252" r="14769" b="8457"/>
          <a:stretch/>
        </p:blipFill>
        <p:spPr bwMode="auto">
          <a:xfrm>
            <a:off x="114400" y="89252"/>
            <a:ext cx="2309207" cy="297870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57191"/>
            <a:ext cx="632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Консультация для родителей «Как </a:t>
            </a:r>
            <a:r>
              <a:rPr lang="ru-RU" sz="1400" b="1" dirty="0"/>
              <a:t>состояние тела влияет на успехи в </a:t>
            </a:r>
            <a:r>
              <a:rPr lang="ru-RU" sz="1400" b="1" dirty="0" smtClean="0"/>
              <a:t>школе? »</a:t>
            </a:r>
            <a:endParaRPr lang="ru-RU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05107" y="364968"/>
            <a:ext cx="6873933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Зачастую при подготовке ребёнка к школе родители больше всего беспокоятся об </a:t>
            </a:r>
            <a:endParaRPr lang="ru-RU" sz="1400" dirty="0" smtClean="0"/>
          </a:p>
          <a:p>
            <a:r>
              <a:rPr lang="ru-RU" sz="1400" dirty="0" smtClean="0"/>
              <a:t>улучшении </a:t>
            </a:r>
            <a:r>
              <a:rPr lang="ru-RU" sz="1400" dirty="0"/>
              <a:t>его интеллектуальных способностей и социальных навыков, а также о том</a:t>
            </a:r>
            <a:r>
              <a:rPr lang="ru-RU" sz="1400" dirty="0" smtClean="0"/>
              <a:t>,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чтобы настроить его на учёбу психологически. При этом многие забывают, </a:t>
            </a:r>
            <a:r>
              <a:rPr lang="ru-RU" sz="1400" dirty="0" smtClean="0"/>
              <a:t>что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физическое развитие тоже оказывает большое влияние на то, как будет учиться </a:t>
            </a:r>
            <a:endParaRPr lang="ru-RU" sz="1400" dirty="0" smtClean="0"/>
          </a:p>
          <a:p>
            <a:r>
              <a:rPr lang="ru-RU" sz="1400" dirty="0" smtClean="0"/>
              <a:t>ребёнок</a:t>
            </a:r>
            <a:r>
              <a:rPr lang="ru-RU" sz="1400" dirty="0"/>
              <a:t>. Как именно связаны физиология и обучаемость, какая физическая </a:t>
            </a:r>
            <a:r>
              <a:rPr lang="ru-RU" sz="1400" dirty="0" smtClean="0"/>
              <a:t>готовность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к школе считается достаточной и как грамотно развить физические </a:t>
            </a:r>
            <a:r>
              <a:rPr lang="ru-RU" sz="1400" dirty="0" smtClean="0"/>
              <a:t>показатели</a:t>
            </a:r>
          </a:p>
          <a:p>
            <a:r>
              <a:rPr lang="ru-RU" sz="1400" dirty="0" smtClean="0"/>
              <a:t> ребёнка. </a:t>
            </a:r>
            <a:r>
              <a:rPr lang="ru-RU" sz="1400" dirty="0"/>
              <a:t>Как успехи в учёбе </a:t>
            </a:r>
            <a:r>
              <a:rPr lang="ru-RU" sz="1400" dirty="0" smtClean="0"/>
              <a:t>зависят от </a:t>
            </a:r>
            <a:r>
              <a:rPr lang="ru-RU" sz="1400" dirty="0"/>
              <a:t>физического </a:t>
            </a:r>
            <a:r>
              <a:rPr lang="ru-RU" sz="1400" dirty="0" smtClean="0"/>
              <a:t>развития на </a:t>
            </a:r>
            <a:r>
              <a:rPr lang="ru-RU" sz="1400" dirty="0"/>
              <a:t>бытовом уровне </a:t>
            </a:r>
            <a:endParaRPr lang="ru-RU" sz="1400" dirty="0" smtClean="0"/>
          </a:p>
          <a:p>
            <a:r>
              <a:rPr lang="ru-RU" sz="1400" dirty="0" smtClean="0"/>
              <a:t>мы </a:t>
            </a:r>
            <a:r>
              <a:rPr lang="ru-RU" sz="1400" dirty="0"/>
              <a:t>понимаем: </a:t>
            </a:r>
            <a:r>
              <a:rPr lang="ru-RU" sz="1400" b="1" dirty="0">
                <a:solidFill>
                  <a:srgbClr val="FF0000"/>
                </a:solidFill>
              </a:rPr>
              <a:t>чтобы дойти до школы, высидеть 3-4 урока по 40 минут, </a:t>
            </a:r>
            <a:r>
              <a:rPr lang="ru-RU" sz="1400" b="1" dirty="0" smtClean="0">
                <a:solidFill>
                  <a:srgbClr val="FF0000"/>
                </a:solidFill>
              </a:rPr>
              <a:t>послушать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>
                <a:solidFill>
                  <a:srgbClr val="FF0000"/>
                </a:solidFill>
              </a:rPr>
              <a:t>учителя, выполнить множество упражнений и </a:t>
            </a:r>
            <a:r>
              <a:rPr lang="ru-RU" sz="1400" b="1" dirty="0" smtClean="0">
                <a:solidFill>
                  <a:srgbClr val="FF0000"/>
                </a:solidFill>
              </a:rPr>
              <a:t>прочее, </a:t>
            </a:r>
            <a:r>
              <a:rPr lang="ru-RU" sz="1400" b="1" dirty="0">
                <a:solidFill>
                  <a:srgbClr val="FF0000"/>
                </a:solidFill>
              </a:rPr>
              <a:t>первокласснику нужна 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r>
              <a:rPr lang="ru-RU" sz="1400" b="1" dirty="0" smtClean="0">
                <a:solidFill>
                  <a:srgbClr val="FF0000"/>
                </a:solidFill>
              </a:rPr>
              <a:t>высокая </a:t>
            </a:r>
            <a:r>
              <a:rPr lang="ru-RU" sz="1400" b="1" dirty="0">
                <a:solidFill>
                  <a:srgbClr val="FF0000"/>
                </a:solidFill>
              </a:rPr>
              <a:t>работоспособность, выносливость и физическая готовность к школе. 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r>
              <a:rPr lang="ru-RU" sz="1400" dirty="0" smtClean="0"/>
              <a:t>В </a:t>
            </a:r>
            <a:r>
              <a:rPr lang="ru-RU" sz="1400" dirty="0"/>
              <a:t>противном случае он будет сильно уставать, и это негативно отразится </a:t>
            </a:r>
            <a:r>
              <a:rPr lang="ru-RU" sz="1400" dirty="0" smtClean="0"/>
              <a:t>на его </a:t>
            </a:r>
          </a:p>
          <a:p>
            <a:r>
              <a:rPr lang="ru-RU" sz="1400" dirty="0" smtClean="0"/>
              <a:t>способности </a:t>
            </a:r>
            <a:r>
              <a:rPr lang="ru-RU" sz="1400" dirty="0"/>
              <a:t>концентрировать внимание на учёбе, запоминать материал, </a:t>
            </a:r>
            <a:r>
              <a:rPr lang="ru-RU" sz="1400" dirty="0" smtClean="0"/>
              <a:t>вникать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в сказанное педагогами.</a:t>
            </a:r>
          </a:p>
          <a:p>
            <a:endParaRPr lang="ru-RU" sz="1400" dirty="0"/>
          </a:p>
          <a:p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-9144" y="3158111"/>
            <a:ext cx="927830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Однако врачи поясняют, что телесная развитость имеет гораздо более серьёзное значение, потому что она:</a:t>
            </a:r>
          </a:p>
          <a:p>
            <a:r>
              <a:rPr lang="ru-RU" sz="1400" dirty="0" smtClean="0"/>
              <a:t>обуславливает </a:t>
            </a:r>
            <a:r>
              <a:rPr lang="ru-RU" sz="1400" dirty="0"/>
              <a:t>умственное развитие </a:t>
            </a:r>
            <a:r>
              <a:rPr lang="ru-RU" sz="1400" dirty="0" smtClean="0"/>
              <a:t>ребёнка. Доказано</a:t>
            </a:r>
            <a:r>
              <a:rPr lang="ru-RU" sz="1400" dirty="0"/>
              <a:t>, что логическое и умственное развитие ребёнка основано </a:t>
            </a:r>
            <a:r>
              <a:rPr lang="ru-RU" sz="1400" dirty="0" smtClean="0"/>
              <a:t>на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его физическом развитии. Чем более полноценно ребёнок ощущает своё тело и чем более успешно его мозг </a:t>
            </a:r>
            <a:endParaRPr lang="ru-RU" sz="1400" dirty="0" smtClean="0"/>
          </a:p>
          <a:p>
            <a:r>
              <a:rPr lang="ru-RU" sz="1400" dirty="0" smtClean="0"/>
              <a:t>контролирует </a:t>
            </a:r>
            <a:r>
              <a:rPr lang="ru-RU" sz="1400" dirty="0"/>
              <a:t>всё многообразие движений, на которое способен человеческий организм, тем легче ему даётся </a:t>
            </a:r>
            <a:endParaRPr lang="ru-RU" sz="1400" dirty="0" smtClean="0"/>
          </a:p>
          <a:p>
            <a:r>
              <a:rPr lang="ru-RU" sz="1400" dirty="0" smtClean="0"/>
              <a:t>процесс </a:t>
            </a:r>
            <a:r>
              <a:rPr lang="ru-RU" sz="1400" dirty="0"/>
              <a:t>обучения. Больше того, логическая структура мышления основана на биомеханике нашего организма. </a:t>
            </a:r>
            <a:endParaRPr lang="ru-RU" sz="1400" dirty="0" smtClean="0"/>
          </a:p>
          <a:p>
            <a:r>
              <a:rPr lang="ru-RU" sz="1400" dirty="0" smtClean="0"/>
              <a:t>- «Вспомните</a:t>
            </a:r>
            <a:r>
              <a:rPr lang="ru-RU" sz="1400" dirty="0"/>
              <a:t>, как малыши учатся считать: две руки, две ноги, десять пальцев — они проживают эти вещи логически </a:t>
            </a:r>
            <a:endParaRPr lang="ru-RU" sz="1400" dirty="0" smtClean="0"/>
          </a:p>
          <a:p>
            <a:r>
              <a:rPr lang="ru-RU" sz="1400" dirty="0" smtClean="0"/>
              <a:t>через </a:t>
            </a:r>
            <a:r>
              <a:rPr lang="ru-RU" sz="1400" dirty="0"/>
              <a:t>собственное тело», — говорит врач высшей категории, ортопед, травматолог Павел Семиченков</a:t>
            </a:r>
            <a:r>
              <a:rPr lang="ru-RU" sz="1400" dirty="0" smtClean="0"/>
              <a:t>.</a:t>
            </a:r>
          </a:p>
          <a:p>
            <a:r>
              <a:rPr lang="ru-RU" sz="1400" dirty="0"/>
              <a:t>При этом эксперт отмечает, что дети, которые плохо чувствуют тело и тратят слишком много времени на гаджеты, </a:t>
            </a:r>
            <a:endParaRPr lang="ru-RU" sz="1400" dirty="0" smtClean="0"/>
          </a:p>
          <a:p>
            <a:r>
              <a:rPr lang="ru-RU" sz="1400" dirty="0" smtClean="0"/>
              <a:t>телевизор </a:t>
            </a:r>
            <a:r>
              <a:rPr lang="ru-RU" sz="1400" dirty="0"/>
              <a:t>и другие виртуальные пространства, как бы покидая его, часто страдают нарушениями формирования </a:t>
            </a:r>
            <a:endParaRPr lang="ru-RU" sz="1400" dirty="0" smtClean="0"/>
          </a:p>
          <a:p>
            <a:r>
              <a:rPr lang="ru-RU" sz="1400" dirty="0" smtClean="0"/>
              <a:t>логических </a:t>
            </a:r>
            <a:r>
              <a:rPr lang="ru-RU" sz="1400" dirty="0"/>
              <a:t>процессов в головном мозге и испытывают трудности в обучении</a:t>
            </a:r>
            <a:r>
              <a:rPr lang="ru-RU" sz="1400" dirty="0" smtClean="0"/>
              <a:t>. Как правило это дети с низким</a:t>
            </a:r>
          </a:p>
          <a:p>
            <a:r>
              <a:rPr lang="ru-RU" sz="1400" dirty="0" smtClean="0"/>
              <a:t>физическим развитием, у таких детей слабый мышечный каркас, обычно такие </a:t>
            </a:r>
            <a:r>
              <a:rPr lang="ru-RU" sz="1400" b="1" dirty="0" smtClean="0"/>
              <a:t>дети не могут спокойно сидеть, </a:t>
            </a:r>
          </a:p>
          <a:p>
            <a:r>
              <a:rPr lang="ru-RU" sz="1400" b="1" dirty="0" smtClean="0"/>
              <a:t>постоянно ёрзают на стуле, сутулятся, не держат спину ровно, и от постоянных ненужных ёрзаний при выполнении </a:t>
            </a:r>
          </a:p>
          <a:p>
            <a:r>
              <a:rPr lang="ru-RU" sz="1400" b="1" dirty="0" smtClean="0"/>
              <a:t>какого – то упражнения или задания, ребёнок быстро устаёт, отсюда выполнение задания становится не </a:t>
            </a:r>
          </a:p>
          <a:p>
            <a:r>
              <a:rPr lang="ru-RU" sz="1400" b="1" dirty="0" smtClean="0"/>
              <a:t>эффективным, зачастую неправильным или ребёнок вообще сидит и ничего не делает. 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«</a:t>
            </a:r>
            <a:r>
              <a:rPr lang="ru-RU" sz="1400" dirty="0"/>
              <a:t>Регулярные занятия физическими упражнениями помогают укрепить мышечный корсет и предотвратить </a:t>
            </a:r>
            <a:endParaRPr lang="ru-RU" sz="1400" dirty="0" smtClean="0"/>
          </a:p>
          <a:p>
            <a:r>
              <a:rPr lang="ru-RU" sz="1400" dirty="0" smtClean="0"/>
              <a:t>развитие  </a:t>
            </a:r>
            <a:r>
              <a:rPr lang="ru-RU" sz="1400" dirty="0"/>
              <a:t>сколиоза, кифоза и других нарушений осанки (а также связанных с ними головных и спинных болей), </a:t>
            </a: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368596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5536" y="188640"/>
            <a:ext cx="69847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50141"/>
            <a:ext cx="8856984" cy="954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которые могут возникнуть из-за долгого сидения за партой. Кроме того, они позволяют поддерживать здоровый вес, что особенно важно в свете растущей проблемы ожирения среди детей», — поясняет педиатр Екатерина Кайсина</a:t>
            </a:r>
            <a:r>
              <a:rPr lang="ru-RU" sz="1400" dirty="0" smtClean="0"/>
              <a:t>.</a:t>
            </a:r>
            <a:r>
              <a:rPr lang="ru-RU" sz="1400" dirty="0"/>
              <a:t> Екатерина Кайсина отмечает, что развитая координация движений важна не только для поддержания здоровья. Обучение письму, заполнение контурных карт, рисование, наливание химических веществ в колбу — на протяжении школьной жизни ребёнка ждёт много разных активностей, с которыми нужно будет успешно справляться. Необходимо, чтобы на каждом этапе он был физически развит по своему возрасту</a:t>
            </a:r>
            <a:r>
              <a:rPr lang="ru-RU" sz="1400" dirty="0" smtClean="0"/>
              <a:t>.</a:t>
            </a:r>
          </a:p>
          <a:p>
            <a:r>
              <a:rPr lang="ru-RU" sz="1400" dirty="0"/>
              <a:t>Врач высшей категории, ортопед, </a:t>
            </a:r>
            <a:r>
              <a:rPr lang="ru-RU" sz="1400" dirty="0" smtClean="0"/>
              <a:t>травматолог </a:t>
            </a:r>
            <a:r>
              <a:rPr lang="ru-RU" sz="1400" dirty="0"/>
              <a:t>Павел Семиченков отмечает, что за первые семь лет жизни у ребёнка формируется телесность: оформляется свод стопы, меняется форма бедра и голени, руки и ноги растут быстрее, чем туловище. Все трансформации должны пройти вовремя и в соответствии с нормами, иначе впоследствии будет возникать ряд проблем с двигательной активностью и выносливостью</a:t>
            </a:r>
            <a:r>
              <a:rPr lang="ru-RU" sz="1400" dirty="0" smtClean="0"/>
              <a:t>. </a:t>
            </a:r>
            <a:r>
              <a:rPr lang="ru-RU" sz="1400" dirty="0"/>
              <a:t>Эксперт называет перечень навыков, которые должны быть правильно развиты в плане работы </a:t>
            </a:r>
            <a:r>
              <a:rPr lang="ru-RU" sz="1400" dirty="0" smtClean="0"/>
              <a:t>мышц. </a:t>
            </a:r>
            <a:r>
              <a:rPr lang="ru-RU" sz="1400" dirty="0"/>
              <a:t>Павел Семиченков отмечает, что многие дети дошкольного возраста сегодня испытывают сложности при ходьбе: у них заплетаются ноги, они спотыкаются, не могут преодолевать пешком дальние расстояния. «Все эти симптомы указывают на то, что биомеханика ножек ребёнка нарушена. Например, </a:t>
            </a:r>
            <a:r>
              <a:rPr lang="ru-RU" sz="1400" b="1" dirty="0"/>
              <a:t>при ходьбе </a:t>
            </a:r>
            <a:r>
              <a:rPr lang="ru-RU" sz="1400" dirty="0"/>
              <a:t>должен осуществляться перекат с пятки на носок», — говорит эксперт</a:t>
            </a:r>
            <a:r>
              <a:rPr lang="ru-RU" sz="1400" dirty="0" smtClean="0"/>
              <a:t>. </a:t>
            </a:r>
            <a:r>
              <a:rPr lang="ru-RU" sz="1400" dirty="0"/>
              <a:t>Существует множество разновидностей </a:t>
            </a:r>
            <a:r>
              <a:rPr lang="ru-RU" sz="1400" b="1" dirty="0"/>
              <a:t>бега,</a:t>
            </a:r>
            <a:r>
              <a:rPr lang="ru-RU" sz="1400" dirty="0"/>
              <a:t> но, если речь идёт не о профессиональном спорте, достаточно двигаться с ровной спиной, чуть наклонённым вперёд корпусом, ступать на землю мягко, лучше всего — на переднюю часть стопы, чтобы амортизировать удар. В норме ребёнок должен двигаться легко, быстро, ритмично, помогая себе руками, как бы немного летя. При этом важны ловкость и координация, чтобы он никуда не врезался и не падал на ровном месте</a:t>
            </a:r>
            <a:r>
              <a:rPr lang="ru-RU" sz="1400" dirty="0" smtClean="0"/>
              <a:t>. </a:t>
            </a:r>
            <a:r>
              <a:rPr lang="ru-RU" sz="1400" dirty="0"/>
              <a:t>«Ребёнок должен уметь правильно и полноценно </a:t>
            </a:r>
            <a:r>
              <a:rPr lang="ru-RU" sz="1400" b="1" dirty="0"/>
              <a:t>прыгать</a:t>
            </a:r>
            <a:r>
              <a:rPr lang="ru-RU" sz="1400" dirty="0"/>
              <a:t>. Сегодня дети, особенно с предпосылками вальгусных стоп (вальгус — деформация, когда между голенью и пяткой образуется открытый наружу угол — прим. ред.), прыгают за счёт бедра. Однако при прыжке должны включаться и бедро, и стопа, а если этого не происходит, значит, часть мышц не работает», — поясняет врач, при этом подчёркивая, что вальгус должен быть исправлен до школы, иначе потом это будет сделать сложнее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Так какие </a:t>
            </a:r>
            <a:r>
              <a:rPr lang="ru-RU" sz="1400" dirty="0"/>
              <a:t>физические качества нужно развивать и что должен уметь </a:t>
            </a:r>
            <a:r>
              <a:rPr lang="ru-RU" sz="1400" dirty="0" smtClean="0"/>
              <a:t>ребёнок?  Физическое </a:t>
            </a:r>
            <a:r>
              <a:rPr lang="ru-RU" sz="1400" dirty="0"/>
              <a:t>развитие детей — комплексная задача. Эксперты рассказывают, что должен уметь ребёнок, чей возраст составляет примерно 7 лет, чтобы у него была оптимальная физическая готовность к школе</a:t>
            </a:r>
            <a:r>
              <a:rPr lang="ru-RU" sz="1400" dirty="0" smtClean="0"/>
              <a:t>: </a:t>
            </a:r>
            <a:r>
              <a:rPr lang="ru-RU" sz="1400" dirty="0"/>
              <a:t>«Ребёнок должен уметь хорошо координировать свои движения, что включает в себя также способность сохранять баланс при выполнении различных физических действий. Это позволяет избегать неуклюжести и предотвращает частые падения», — поясняет Екатерина Кайсина. Павел Семиченков добавляет, что в норме ребёнок способен выполнять сложные координационные задачи с 5-6 лет.</a:t>
            </a:r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r>
              <a:rPr lang="ru-RU" sz="1400" dirty="0"/>
              <a:t>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88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5502" y="116632"/>
            <a:ext cx="87849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«Ребёнку подойдёт </a:t>
            </a:r>
            <a:r>
              <a:rPr lang="ru-RU" sz="1400" b="1" dirty="0"/>
              <a:t>лазание</a:t>
            </a:r>
            <a:r>
              <a:rPr lang="ru-RU" sz="1400" dirty="0"/>
              <a:t>, например, по деревьям, скалодрому или верёвочной сетке. Старшие дошкольники также способны выполнять упражнения со скакалкой и обручем. Они помогают включить мышцы ног, таза, поясницы, что благоприятно сказывается на осанке, положении таза, формировании изгибов позвоночника», — советует Павел Семиченков</a:t>
            </a:r>
            <a:r>
              <a:rPr lang="ru-RU" sz="1400" dirty="0" smtClean="0"/>
              <a:t>.</a:t>
            </a:r>
          </a:p>
          <a:p>
            <a:r>
              <a:rPr lang="ru-RU" sz="1400" dirty="0"/>
              <a:t>«</a:t>
            </a:r>
            <a:r>
              <a:rPr lang="ru-RU" sz="1400" b="1" dirty="0"/>
              <a:t>Ходьба по линии или бревну, стояние на одной ноге</a:t>
            </a:r>
            <a:r>
              <a:rPr lang="ru-RU" sz="1400" dirty="0"/>
              <a:t>, </a:t>
            </a:r>
            <a:r>
              <a:rPr lang="ru-RU" sz="1400" b="1" dirty="0"/>
              <a:t>танцы и гимнастика </a:t>
            </a:r>
            <a:r>
              <a:rPr lang="ru-RU" sz="1400" dirty="0"/>
              <a:t>помогают улучшить координацию и научиться контролировать своё тело в пространстве», — добавляет Екатерина Кайсина</a:t>
            </a:r>
            <a:r>
              <a:rPr lang="ru-RU" sz="1400" dirty="0" smtClean="0"/>
              <a:t>.</a:t>
            </a:r>
          </a:p>
          <a:p>
            <a:r>
              <a:rPr lang="ru-RU" sz="1400" dirty="0"/>
              <a:t>Упражнения </a:t>
            </a:r>
            <a:r>
              <a:rPr lang="ru-RU" sz="1400" b="1" dirty="0"/>
              <a:t>на выносливость </a:t>
            </a:r>
            <a:r>
              <a:rPr lang="ru-RU" sz="1400" dirty="0"/>
              <a:t>позволяют укрепить сердечно-сосудистую, дыхательную и опорно-двигательную систему</a:t>
            </a:r>
            <a:r>
              <a:rPr lang="ru-RU" sz="1400" dirty="0" smtClean="0"/>
              <a:t>. </a:t>
            </a:r>
            <a:r>
              <a:rPr lang="ru-RU" sz="1400" dirty="0"/>
              <a:t>Она предполагает способность к долгой (а иногда и интенсивной) работе мышц. Екатерина Кайсина советует </a:t>
            </a:r>
            <a:r>
              <a:rPr lang="ru-RU" sz="1400" b="1" dirty="0"/>
              <a:t>бег трусцой, эстафеты, игры с активным перемещением (например, догонялки, казаки-разбойники, футбол</a:t>
            </a:r>
            <a:r>
              <a:rPr lang="ru-RU" sz="1400" b="1" dirty="0" smtClean="0"/>
              <a:t>).</a:t>
            </a:r>
          </a:p>
          <a:p>
            <a:r>
              <a:rPr lang="ru-RU" sz="1400" b="1" dirty="0" smtClean="0"/>
              <a:t>Гибкость </a:t>
            </a:r>
            <a:r>
              <a:rPr lang="ru-RU" sz="1400" dirty="0" smtClean="0"/>
              <a:t> </a:t>
            </a:r>
            <a:r>
              <a:rPr lang="ru-RU" sz="1400" dirty="0"/>
              <a:t>помогает ребёнку быть более подвижным и уменьшает риск получения травм во время активных игр и физических упражнений</a:t>
            </a:r>
            <a:r>
              <a:rPr lang="ru-RU" sz="1400" dirty="0" smtClean="0"/>
              <a:t>. </a:t>
            </a:r>
            <a:r>
              <a:rPr lang="ru-RU" sz="1400" dirty="0"/>
              <a:t>«</a:t>
            </a:r>
            <a:r>
              <a:rPr lang="ru-RU" sz="1400" b="1" dirty="0"/>
              <a:t>Йога для детей</a:t>
            </a:r>
            <a:r>
              <a:rPr lang="ru-RU" sz="1400" dirty="0"/>
              <a:t>, </a:t>
            </a:r>
            <a:r>
              <a:rPr lang="ru-RU" sz="1400" b="1" dirty="0"/>
              <a:t>простые растяжки </a:t>
            </a:r>
            <a:r>
              <a:rPr lang="ru-RU" sz="1400" dirty="0"/>
              <a:t>до и после активных игр, а также </a:t>
            </a:r>
            <a:r>
              <a:rPr lang="ru-RU" sz="1400" b="1" dirty="0"/>
              <a:t>гимнастика </a:t>
            </a:r>
            <a:r>
              <a:rPr lang="ru-RU" sz="1400" dirty="0"/>
              <a:t>особенно эффективны для улучшения гибкости и диапазона движений», — говорит педиатр</a:t>
            </a:r>
            <a:r>
              <a:rPr lang="ru-RU" sz="1400" dirty="0" smtClean="0"/>
              <a:t>.</a:t>
            </a:r>
          </a:p>
          <a:p>
            <a:r>
              <a:rPr lang="ru-RU" sz="1400" b="1" dirty="0"/>
              <a:t>Мышечная </a:t>
            </a:r>
            <a:r>
              <a:rPr lang="ru-RU" sz="1400" b="1" dirty="0" smtClean="0"/>
              <a:t>сила </a:t>
            </a:r>
            <a:r>
              <a:rPr lang="ru-RU" sz="1400" dirty="0" smtClean="0"/>
              <a:t>нужна для </a:t>
            </a:r>
            <a:r>
              <a:rPr lang="ru-RU" sz="1400" dirty="0"/>
              <a:t>поддержания правильной осанки, она помогает предотвратить боли в спине и нарушения опорно-двигательного аппарата</a:t>
            </a:r>
            <a:r>
              <a:rPr lang="ru-RU" sz="1400" dirty="0" smtClean="0"/>
              <a:t>. </a:t>
            </a:r>
            <a:r>
              <a:rPr lang="ru-RU" sz="1400" dirty="0"/>
              <a:t>«Игры с использованием мяча (например, волейбол) помогают развивать силу рук и ног, также будут полезны подтягивания на перекладине, отжимания от пола, приседания», — отмечает Екатерина Кайсина</a:t>
            </a:r>
            <a:r>
              <a:rPr lang="ru-RU" sz="1400" dirty="0" smtClean="0"/>
              <a:t>.</a:t>
            </a:r>
          </a:p>
          <a:p>
            <a:r>
              <a:rPr lang="ru-RU" sz="1400" b="1" dirty="0"/>
              <a:t>Мелкая </a:t>
            </a:r>
            <a:r>
              <a:rPr lang="ru-RU" sz="1400" b="1" dirty="0" smtClean="0"/>
              <a:t>моторика </a:t>
            </a:r>
            <a:r>
              <a:rPr lang="ru-RU" sz="1400" dirty="0" smtClean="0"/>
              <a:t>этот </a:t>
            </a:r>
            <a:r>
              <a:rPr lang="ru-RU" sz="1400" dirty="0"/>
              <a:t>навык предполагает координацию действий, направленных на выполнение точных и мелких движений кистями и пальцами руки и ног. Он нужен, например, при письме или рисовании</a:t>
            </a:r>
            <a:r>
              <a:rPr lang="ru-RU" sz="1400" dirty="0" smtClean="0"/>
              <a:t>. </a:t>
            </a:r>
            <a:r>
              <a:rPr lang="ru-RU" sz="1400" dirty="0"/>
              <a:t>«Рисование, лепка, работа с мелкими деталями конструктора улучшают координацию движений рук, что важно для письма. Игры с использованием песка или воды помогают развивать тактильные ощущения и тонкую моторику», — говорит педиатр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endParaRPr lang="ru-RU" sz="1400" dirty="0" smtClean="0"/>
          </a:p>
          <a:p>
            <a:r>
              <a:rPr lang="ru-RU" sz="1400" dirty="0" smtClean="0"/>
              <a:t>Только </a:t>
            </a:r>
            <a:r>
              <a:rPr lang="ru-RU" sz="1400" b="1" dirty="0" smtClean="0"/>
              <a:t>регулярное </a:t>
            </a:r>
            <a:r>
              <a:rPr lang="ru-RU" sz="1400" b="1" dirty="0"/>
              <a:t>включение </a:t>
            </a:r>
            <a:r>
              <a:rPr lang="ru-RU" sz="1400" dirty="0"/>
              <a:t>этих упражнений и игр в режим дня ребёнка способствует не только его физическому развитию, но и общему благополучию, подготовке к школьным нагрузкам и формированию здоровых привычек на всю жизнь</a:t>
            </a:r>
            <a:r>
              <a:rPr lang="ru-RU" sz="1400" dirty="0" smtClean="0"/>
              <a:t>».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001919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1278</Words>
  <Application>Microsoft Office PowerPoint</Application>
  <PresentationFormat>Экран (4:3)</PresentationFormat>
  <Paragraphs>57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belyi</dc:creator>
  <cp:lastModifiedBy>belyiiv@yandex.ru</cp:lastModifiedBy>
  <cp:revision>28</cp:revision>
  <dcterms:created xsi:type="dcterms:W3CDTF">2024-09-17T06:32:35Z</dcterms:created>
  <dcterms:modified xsi:type="dcterms:W3CDTF">2024-12-03T15:01:39Z</dcterms:modified>
</cp:coreProperties>
</file>