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90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2097151"/>
          <p:cNvPicPr>
            <a:picLocks/>
          </p:cNvPicPr>
          <p:nvPr/>
        </p:nvPicPr>
        <p:blipFill rotWithShape="1">
          <a:blip r:embed="rId2"/>
          <a:srcRect l="8268" t="40123" r="9404" b="9259"/>
          <a:stretch/>
        </p:blipFill>
        <p:spPr>
          <a:xfrm>
            <a:off x="7188674" y="92615"/>
            <a:ext cx="1823975" cy="16515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02465" y="109605"/>
            <a:ext cx="574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Рекомендации для родителей «В какие игры можно поиграть</a:t>
            </a:r>
          </a:p>
          <a:p>
            <a:r>
              <a:rPr lang="ru-RU" sz="1600" b="1" dirty="0" smtClean="0"/>
              <a:t> с детьми по теме «Зима». </a:t>
            </a:r>
            <a:endParaRPr lang="ru-R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723311"/>
            <a:ext cx="2939582" cy="431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79" y="1861207"/>
            <a:ext cx="3044996" cy="430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072765" y="2048933"/>
            <a:ext cx="3011968" cy="4665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3644" y="537045"/>
            <a:ext cx="2408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Подготовила воспитатель</a:t>
            </a:r>
          </a:p>
          <a:p>
            <a:r>
              <a:rPr lang="ru-RU" sz="1400" b="1" i="1" dirty="0" smtClean="0"/>
              <a:t>Осипова Т.В.</a:t>
            </a:r>
            <a:endParaRPr lang="ru-RU" sz="14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MGA-LX3</dc:creator>
  <cp:lastModifiedBy>belyiiv@yandex.ru</cp:lastModifiedBy>
  <cp:revision>3</cp:revision>
  <dcterms:created xsi:type="dcterms:W3CDTF">2015-05-11T17:30:45Z</dcterms:created>
  <dcterms:modified xsi:type="dcterms:W3CDTF">2024-12-06T10:16:46Z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d406bd89802544698807a6dc4e8e6ded</vt:lpwstr>
  </property>
</Properties>
</file>