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114" d="100"/>
          <a:sy n="114" d="100"/>
        </p:scale>
        <p:origin x="-27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bolevka2110@mail.ru" userId="984e8b306e3de582" providerId="LiveId" clId="{DE5A232E-617E-4E0B-8870-F83B4C5472CE}"/>
    <pc:docChg chg="delSld">
      <pc:chgData name="sobolevka2110@mail.ru" userId="984e8b306e3de582" providerId="LiveId" clId="{DE5A232E-617E-4E0B-8870-F83B4C5472CE}" dt="2025-03-04T13:51:45.726" v="0" actId="2696"/>
      <pc:docMkLst>
        <pc:docMk/>
      </pc:docMkLst>
      <pc:sldChg chg="del">
        <pc:chgData name="sobolevka2110@mail.ru" userId="984e8b306e3de582" providerId="LiveId" clId="{DE5A232E-617E-4E0B-8870-F83B4C5472CE}" dt="2025-03-04T13:51:45.726" v="0" actId="2696"/>
        <pc:sldMkLst>
          <pc:docMk/>
          <pc:sldMk cId="102952326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05329B-8CA3-2EA3-04CA-A10875D3A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2012" y="1475893"/>
            <a:ext cx="8689976" cy="2509213"/>
          </a:xfrm>
        </p:spPr>
        <p:txBody>
          <a:bodyPr>
            <a:normAutofit/>
          </a:bodyPr>
          <a:lstStyle/>
          <a:p>
            <a:r>
              <a:rPr lang="ru-RU" sz="3200" dirty="0"/>
              <a:t>Формирование коммуникативной компетентности у детей старшего дошкольного возраста посредством театрализованной деятельности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BDB7C9F-5D05-03E7-7BED-8C48C3042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112" y="204482"/>
            <a:ext cx="5932488" cy="1371599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Муниципальное бюджетное дошкольное образовательное учреждение</a:t>
            </a:r>
          </a:p>
          <a:p>
            <a:r>
              <a:rPr lang="ru-RU" dirty="0">
                <a:solidFill>
                  <a:srgbClr val="00B050"/>
                </a:solidFill>
              </a:rPr>
              <a:t>города Иркутска детский сад «Сказка»</a:t>
            </a:r>
          </a:p>
          <a:p>
            <a:endParaRPr lang="ru-RU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89B016-A9F7-B397-CD25-1F53BE3DF0A2}"/>
              </a:ext>
            </a:extLst>
          </p:cNvPr>
          <p:cNvSpPr txBox="1"/>
          <p:nvPr/>
        </p:nvSpPr>
        <p:spPr>
          <a:xfrm>
            <a:off x="487018" y="5382107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Подготовили</a:t>
            </a:r>
          </a:p>
          <a:p>
            <a:r>
              <a:rPr lang="ru-RU" dirty="0">
                <a:solidFill>
                  <a:srgbClr val="00B050"/>
                </a:solidFill>
              </a:rPr>
              <a:t>Евсеева Галина Владиславовна</a:t>
            </a:r>
          </a:p>
          <a:p>
            <a:r>
              <a:rPr lang="ru-RU" dirty="0">
                <a:solidFill>
                  <a:srgbClr val="00B050"/>
                </a:solidFill>
              </a:rPr>
              <a:t>Соболева Татьяна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69180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C3431D-588C-4EF0-A66F-0050E10556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9534" y="824539"/>
            <a:ext cx="10363826" cy="3424107"/>
          </a:xfrm>
        </p:spPr>
        <p:txBody>
          <a:bodyPr>
            <a:noAutofit/>
          </a:bodyPr>
          <a:lstStyle/>
          <a:p>
            <a:pPr marL="0" indent="0" algn="l">
              <a:spcAft>
                <a:spcPts val="600"/>
              </a:spcAft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YS Text"/>
              </a:rPr>
              <a:t>Цель формирования коммуникативной компетентности у детей старшего дошкольного возраста посредством театрализованной деятельности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 — развитие навыков свободного общения со взрослыми и сверстниками. 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YS Text"/>
              </a:rPr>
              <a:t>задачи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: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воспитывать и развивать устойчивый интерес к театрально-игровой деятельности;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совершенствовать исполнительские умения детей в создании художественного образа, используя игровые, песенные и танцевальные импровизации;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обогащать и активизировать словарь детей, развивать диалогическую и монологическую речь;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воспитывать гуманные чувства, формировать представления о честности, справедливости, доброте;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развивать способность анализировать свои поступки, поведение сверстников;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формировать у детей чувство сотрудничества и взаимопомощи;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развивать творческую самостоятельность детей, побуждая передавать настроение;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воспитывать артистические качества, раскрывать творческий потенциал детей, вовлекая их в различные театрализованные представления. 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7213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303BA3-CE99-EA4F-D826-DB9EBE10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Театрализованная деятельность с детьми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B79765-3C60-5565-88CA-8B4B2473A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1833691"/>
            <a:ext cx="4057650" cy="4490908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6006F033-3D58-EBEF-DBA3-DC6809C0A6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185157" y="1833691"/>
            <a:ext cx="3267203" cy="2395409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8EF231A-A0F5-ECCA-CE83-F262A9D40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006" y="1825855"/>
            <a:ext cx="4634994" cy="44136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B8C25-9013-98AA-68F6-42557F79F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156" y="4336927"/>
            <a:ext cx="3267204" cy="2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7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2E40F-DE62-543B-2FCF-22A56DE3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4376" y="-412279"/>
            <a:ext cx="10364451" cy="1596177"/>
          </a:xfrm>
        </p:spPr>
        <p:txBody>
          <a:bodyPr/>
          <a:lstStyle/>
          <a:p>
            <a:r>
              <a:rPr lang="ru-RU" dirty="0"/>
              <a:t>Картотека игр </a:t>
            </a:r>
          </a:p>
        </p:txBody>
      </p:sp>
      <p:pic>
        <p:nvPicPr>
          <p:cNvPr id="37" name="Объект 36">
            <a:extLst>
              <a:ext uri="{FF2B5EF4-FFF2-40B4-BE49-F238E27FC236}">
                <a16:creationId xmlns:a16="http://schemas.microsoft.com/office/drawing/2014/main" xmlns="" id="{588D3CB7-DBC2-BAB7-A4F4-80F05312040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057293" y="1601994"/>
            <a:ext cx="4852984" cy="3654012"/>
          </a:xfr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6685AB9-5808-A106-8294-4021861D2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2" y="890954"/>
            <a:ext cx="6741685" cy="50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70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F8940-B4A6-5C1F-8330-EB747092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02" y="4857750"/>
            <a:ext cx="10364451" cy="2663190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6E877D7-FB98-E34E-94F2-85AE1CB860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26530" y="274320"/>
            <a:ext cx="5177790" cy="442211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15DD86-5D14-3AE7-237D-79D6BBBA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02" y="274320"/>
            <a:ext cx="5970269" cy="442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111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55</TotalTime>
  <Words>51</Words>
  <Application>Microsoft Office PowerPoint</Application>
  <PresentationFormat>Произвольный</PresentationFormat>
  <Paragraphs>19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Капля</vt:lpstr>
      <vt:lpstr>Формирование коммуникативной компетентности у детей старшего дошкольного возраста посредством театрализованной деятельности</vt:lpstr>
      <vt:lpstr>Презентация PowerPoint</vt:lpstr>
      <vt:lpstr>Театрализованная деятельность с детьми</vt:lpstr>
      <vt:lpstr>Картотека игр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коммуникативной компетентности у детей старшего дошкольного возраста посредством театрализованной деятельности</dc:title>
  <dc:creator>sobolevka2110@mail.ru</dc:creator>
  <cp:lastModifiedBy>belyiiv@yandex.ru</cp:lastModifiedBy>
  <cp:revision>2</cp:revision>
  <dcterms:created xsi:type="dcterms:W3CDTF">2025-02-02T13:23:37Z</dcterms:created>
  <dcterms:modified xsi:type="dcterms:W3CDTF">2025-03-04T15:23:28Z</dcterms:modified>
</cp:coreProperties>
</file>