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3436600" cy="75628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1209816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72120" y="4346640"/>
            <a:ext cx="1209816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72120" y="434664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871320" y="434664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762440" y="173952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852760" y="173952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72120" y="434664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762440" y="434664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852760" y="434664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72120" y="1739520"/>
            <a:ext cx="12098160" cy="4991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1209816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72120" y="302400"/>
            <a:ext cx="12098160" cy="5608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72120" y="434664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72120" y="1739520"/>
            <a:ext cx="12098160" cy="4991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871320" y="434664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72120" y="4346640"/>
            <a:ext cx="1209816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1209816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72120" y="4346640"/>
            <a:ext cx="1209816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72120" y="434664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871320" y="434664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762440" y="173952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852760" y="173952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72120" y="434664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762440" y="434664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852760" y="4346640"/>
            <a:ext cx="389520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1209816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72120" y="302400"/>
            <a:ext cx="12098160" cy="5608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72120" y="434664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4991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871320" y="434664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871320" y="1739520"/>
            <a:ext cx="590364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72120" y="4346640"/>
            <a:ext cx="12098160" cy="238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/>
          </p:nvPr>
        </p:nvSpPr>
        <p:spPr>
          <a:xfrm>
            <a:off x="4570560" y="7033320"/>
            <a:ext cx="4301280" cy="37764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672120" y="7033320"/>
            <a:ext cx="3091680" cy="3776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1246BA91-36AF-4CF3-9710-AE0A06445BC8}" type="datetime">
              <a:rPr b="0" lang="ru-RU" sz="1800" spc="-1" strike="noStrike">
                <a:solidFill>
                  <a:srgbClr val="b2b2b2"/>
                </a:solidFill>
                <a:latin typeface="Calibri"/>
              </a:rPr>
              <a:t>17.8.23</a:t>
            </a:fld>
            <a:endParaRPr b="0" lang="ru-RU" sz="18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9678960" y="7033320"/>
            <a:ext cx="3091680" cy="37764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93F832ED-4D4D-4FC6-B856-FFD322751E1C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71760" y="301680"/>
            <a:ext cx="12092400" cy="12625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71760" y="1769400"/>
            <a:ext cx="12092400" cy="4385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72120" y="302400"/>
            <a:ext cx="12098160" cy="120960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72120" y="1739520"/>
            <a:ext cx="12098160" cy="49910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570560" y="7033320"/>
            <a:ext cx="4301280" cy="37764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672120" y="7033320"/>
            <a:ext cx="3091680" cy="377640"/>
          </a:xfrm>
          <a:prstGeom prst="rect">
            <a:avLst/>
          </a:prstGeom>
        </p:spPr>
        <p:txBody>
          <a:bodyPr lIns="0" rIns="0" tIns="0" bIns="0"/>
          <a:p>
            <a:pPr>
              <a:lnSpc>
                <a:spcPct val="100000"/>
              </a:lnSpc>
            </a:pPr>
            <a:fld id="{935715DE-687D-45C5-8019-0CA011CD4EA5}" type="datetime">
              <a:rPr b="0" lang="ru-RU" sz="1800" spc="-1" strike="noStrike">
                <a:solidFill>
                  <a:srgbClr val="b2b2b2"/>
                </a:solidFill>
                <a:latin typeface="Calibri"/>
              </a:rPr>
              <a:t>17.8.23</a:t>
            </a:fld>
            <a:endParaRPr b="0" lang="ru-RU" sz="18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9678960" y="7033320"/>
            <a:ext cx="3091680" cy="37764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55F067EB-AE5B-491F-BEF9-C1D578432C63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1</a:t>
            </a:fld>
            <a:endParaRPr b="0" lang="ru-RU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  <p:sp>
        <p:nvSpPr>
          <p:cNvPr id="94" name="TextShape 1"/>
          <p:cNvSpPr txBox="1"/>
          <p:nvPr/>
        </p:nvSpPr>
        <p:spPr>
          <a:xfrm>
            <a:off x="672120" y="302400"/>
            <a:ext cx="12098160" cy="1209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672120" y="1739520"/>
            <a:ext cx="12098160" cy="4991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672120" y="1739520"/>
            <a:ext cx="12098160" cy="5539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В ДОУ  в данный момент организована работа по приведению ООП ДОУ в соответствие с ФОП.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С текстом программы МБДОУ г.Иркутска детского сада № 1 можно будет ознакомиться на официальном сайте после 31.08.2023г.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Используемые материалы: Презентация Министерства Просвещения Российской Федерации «Федеральная образовательная программа дошкольного образования»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3438080" cy="75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Application>LibreOffice/6.1.3.2$Windows_x86 LibreOffice_project/86daf60bf00efa86ad547e59e09d6bb77c699acb</Application>
  <Words>49</Words>
  <Paragraphs>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2023-04-20T04:02:55Z</dcterms:created>
  <dc:creator>User</dc:creator>
  <dc:description/>
  <dc:language>ru-RU</dc:language>
  <cp:lastModifiedBy/>
  <dcterms:modified xsi:type="dcterms:W3CDTF">2023-08-17T16:08:14Z</dcterms:modified>
  <cp:revision>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ed">
    <vt:filetime>2023-03-03T00:00:00Z</vt:filetime>
  </property>
  <property fmtid="{D5CDD505-2E9C-101B-9397-08002B2CF9AE}" pid="4" name="Creator">
    <vt:lpwstr>ABBYY FineReader PDF 15</vt:lpwstr>
  </property>
  <property fmtid="{D5CDD505-2E9C-101B-9397-08002B2CF9AE}" pid="5" name="HiddenSlides">
    <vt:i4>0</vt:i4>
  </property>
  <property fmtid="{D5CDD505-2E9C-101B-9397-08002B2CF9AE}" pid="6" name="HyperlinksChanged">
    <vt:bool>0</vt:bool>
  </property>
  <property fmtid="{D5CDD505-2E9C-101B-9397-08002B2CF9AE}" pid="7" name="LastSaved">
    <vt:filetime>2023-04-20T00:00:00Z</vt:filetime>
  </property>
  <property fmtid="{D5CDD505-2E9C-101B-9397-08002B2CF9AE}" pid="8" name="LinksUpToDate">
    <vt:bool>0</vt:bool>
  </property>
  <property fmtid="{D5CDD505-2E9C-101B-9397-08002B2CF9AE}" pid="9" name="MMClips">
    <vt:i4>0</vt:i4>
  </property>
  <property fmtid="{D5CDD505-2E9C-101B-9397-08002B2CF9AE}" pid="10" name="Notes">
    <vt:i4>0</vt:i4>
  </property>
  <property fmtid="{D5CDD505-2E9C-101B-9397-08002B2CF9AE}" pid="11" name="PresentationFormat">
    <vt:lpwstr>Произвольный</vt:lpwstr>
  </property>
  <property fmtid="{D5CDD505-2E9C-101B-9397-08002B2CF9AE}" pid="12" name="ScaleCrop">
    <vt:bool>0</vt:bool>
  </property>
  <property fmtid="{D5CDD505-2E9C-101B-9397-08002B2CF9AE}" pid="13" name="ShareDoc">
    <vt:bool>0</vt:bool>
  </property>
  <property fmtid="{D5CDD505-2E9C-101B-9397-08002B2CF9AE}" pid="14" name="Slides">
    <vt:i4>13</vt:i4>
  </property>
</Properties>
</file>