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  <p:sldId id="258" r:id="rId5"/>
    <p:sldId id="274" r:id="rId6"/>
    <p:sldId id="264" r:id="rId7"/>
    <p:sldId id="257" r:id="rId8"/>
    <p:sldId id="268" r:id="rId9"/>
    <p:sldId id="275" r:id="rId10"/>
    <p:sldId id="273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2%D0%B8%D1%86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2%D0%BE%D1%80%D0%BE%D0%BD_(%D1%80%D0%BE%D0%B4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0826/000fbf95-7e344956/hello_html_1c4e1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2664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 деятельность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птицы «Грач»</a:t>
            </a: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18132" t="21651" r="14591" b="2751"/>
          <a:stretch/>
        </p:blipFill>
        <p:spPr>
          <a:xfrm>
            <a:off x="447052" y="3789040"/>
            <a:ext cx="3332861" cy="28066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0826/000fbf95-7e344956/hello_html_1c4e1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9776" y="274638"/>
            <a:ext cx="8229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про грача</a:t>
            </a:r>
          </a:p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греет у порога,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Тают снежные сугробы,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бегут рекой ручьи,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юга к нам летят …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Предвестники весны,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длинными носами,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крикливые они,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птиц, все знают…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0826/000fbf95-7e344956/hello_html_1c4e1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ru-RU" sz="4800" b="1">
                <a:solidFill>
                  <a:srgbClr val="000099"/>
                </a:solidFill>
              </a:rPr>
              <a:t>Спасибо!</a:t>
            </a:r>
            <a:endParaRPr lang="ru-RU" sz="4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0826/000fbf95-7e344956/hello_html_1c4e1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5842991" cy="543346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b="1" dirty="0"/>
              <a:t>От полуденных лучей</a:t>
            </a:r>
          </a:p>
          <a:p>
            <a:pPr algn="ctr">
              <a:buNone/>
            </a:pPr>
            <a:r>
              <a:rPr lang="ru-RU" sz="4000" b="1" dirty="0"/>
              <a:t>Побежал с горы ручей,</a:t>
            </a:r>
          </a:p>
          <a:p>
            <a:pPr algn="ctr">
              <a:buNone/>
            </a:pPr>
            <a:r>
              <a:rPr lang="ru-RU" sz="4000" b="1" dirty="0"/>
              <a:t>И подснежник маленький</a:t>
            </a:r>
          </a:p>
          <a:p>
            <a:pPr algn="ctr">
              <a:buNone/>
            </a:pPr>
            <a:r>
              <a:rPr lang="ru-RU" sz="4000" b="1" dirty="0"/>
              <a:t>Вырос на проталинке.</a:t>
            </a:r>
          </a:p>
          <a:p>
            <a:pPr algn="ctr">
              <a:buNone/>
            </a:pPr>
            <a:r>
              <a:rPr lang="ru-RU" sz="4000" b="1" dirty="0"/>
              <a:t>Возвращаются скворцы –</a:t>
            </a:r>
          </a:p>
          <a:p>
            <a:pPr algn="ctr">
              <a:buNone/>
            </a:pPr>
            <a:r>
              <a:rPr lang="ru-RU" sz="4000" b="1" dirty="0"/>
              <a:t>Работяги и певцы,</a:t>
            </a:r>
          </a:p>
          <a:p>
            <a:pPr algn="ctr">
              <a:buNone/>
            </a:pPr>
            <a:r>
              <a:rPr lang="ru-RU" sz="4000" b="1" dirty="0"/>
              <a:t>Воробьи у лужицы</a:t>
            </a:r>
          </a:p>
          <a:p>
            <a:pPr algn="ctr">
              <a:buNone/>
            </a:pPr>
            <a:r>
              <a:rPr lang="ru-RU" sz="4000" b="1" dirty="0"/>
              <a:t>Шумной стайкой кружатся.</a:t>
            </a:r>
          </a:p>
          <a:p>
            <a:pPr algn="ctr">
              <a:buNone/>
            </a:pPr>
            <a:r>
              <a:rPr lang="ru-RU" sz="4000" b="1" dirty="0"/>
              <a:t>И грачи и дрозд</a:t>
            </a:r>
          </a:p>
          <a:p>
            <a:pPr algn="ctr">
              <a:buNone/>
            </a:pPr>
            <a:r>
              <a:rPr lang="ru-RU" sz="4000" b="1" dirty="0"/>
              <a:t>Занялись устройством гнёзд:</a:t>
            </a:r>
          </a:p>
          <a:p>
            <a:pPr algn="ctr">
              <a:buNone/>
            </a:pPr>
            <a:r>
              <a:rPr lang="ru-RU" sz="4000" b="1" dirty="0"/>
              <a:t>Носят, носят в домики</a:t>
            </a:r>
          </a:p>
          <a:p>
            <a:pPr algn="ctr">
              <a:buNone/>
            </a:pPr>
            <a:r>
              <a:rPr lang="ru-RU" sz="4000" b="1" dirty="0"/>
              <a:t>Птицы по соломинке.</a:t>
            </a:r>
          </a:p>
          <a:p>
            <a:pPr algn="ctr">
              <a:buNone/>
            </a:pPr>
            <a:endParaRPr lang="ru-RU" sz="4000" b="1" dirty="0"/>
          </a:p>
        </p:txBody>
      </p:sp>
      <p:pic>
        <p:nvPicPr>
          <p:cNvPr id="23554" name="Picture 2" descr="http://900igr.net/datas/okruzhajuschij-mir/Nashi-pernatye-druzja/0007-007-Grach.jpg"/>
          <p:cNvPicPr>
            <a:picLocks noChangeAspect="1" noChangeArrowheads="1"/>
          </p:cNvPicPr>
          <p:nvPr/>
        </p:nvPicPr>
        <p:blipFill>
          <a:blip r:embed="rId3" cstate="print"/>
          <a:srcRect r="10" b="1"/>
          <a:stretch>
            <a:fillRect/>
          </a:stretch>
        </p:blipFill>
        <p:spPr bwMode="auto">
          <a:xfrm>
            <a:off x="5651613" y="332656"/>
            <a:ext cx="291488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0826/000fbf95-7e344956/hello_html_1c4e1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Грач - широко распространённая в Евразии </a:t>
            </a:r>
            <a:r>
              <a:rPr lang="ru-RU" dirty="0">
                <a:hlinkClick r:id="rId3" tooltip="Птица"/>
              </a:rPr>
              <a:t>птица</a:t>
            </a:r>
            <a:r>
              <a:rPr lang="ru-RU" dirty="0"/>
              <a:t> рода </a:t>
            </a:r>
            <a:r>
              <a:rPr lang="ru-RU" dirty="0">
                <a:hlinkClick r:id="rId4" tooltip="Ворон (род)"/>
              </a:rPr>
              <a:t>воронов</a:t>
            </a:r>
            <a:r>
              <a:rPr lang="ru-RU" dirty="0"/>
              <a:t>.</a:t>
            </a:r>
          </a:p>
          <a:p>
            <a:r>
              <a:rPr lang="ru-RU" dirty="0"/>
              <a:t>Длина 45—47 см. Перья чёрные, с фиолетовым отливом. У взрослых птиц основание клюва голое; у молодых птиц перья у основания клюва есть, но позже они выпадают.</a:t>
            </a:r>
          </a:p>
          <a:p>
            <a:r>
              <a:rPr lang="ru-RU" dirty="0"/>
              <a:t>Грачи всеядны, но главным образом питаются червями и личинками насекомых, которых они находят, копаясь в земле своим крепким клювом. Любят большими стаями следовать за пашущими землю.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0826/000fbf95-7e344956/hello_html_1c4e1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99"/>
                </a:solidFill>
              </a:rPr>
              <a:t>Алексей Саврасов «Грачи прилетели»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5" name="Picture 1" descr="C:\Users\Home\Desktop\800px-RooksBackOfSavras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484784"/>
            <a:ext cx="3888432" cy="5064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28" y="116632"/>
            <a:ext cx="9090872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1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0826/000fbf95-7e344956/hello_html_1c4e1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ru-RU" sz="4800" b="1" dirty="0">
                <a:solidFill>
                  <a:srgbClr val="000099"/>
                </a:solidFill>
              </a:rPr>
              <a:t>Самостоятельная работа детей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0826/000fbf95-7e344956/hello_html_1c4e1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15616" y="274638"/>
            <a:ext cx="7571184" cy="585152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 «Грачи».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на ветках, грачи! Не кричи! (указательный палец на губы)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Чёрные сидят грачи (присели)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Разместились в гнёздышке, (показать руками гнездо перед собой)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Распушили пёрышки, (встать, руки в стороны)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Греются на солнышке, (погладить себя по рукам)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Головой вертят, (повороты головой вправо, влево)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Полететь хотят. (руки в стороны – взмах)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Кыш! Кыш! Улетели! (хлопки, руки в стороны, бег на носочках)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Полетели, прилетели (летают)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опять все в гнёзда сели (присели)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5.infourok.ru/uploads/ex/0826/000fbf95-7e344956/hello_html_1c4e1e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7470" y="260648"/>
            <a:ext cx="8310994" cy="63546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0C325-C5EB-44D0-983B-4D1EBA77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рисования грача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16999C1-B4DF-4BB2-B8DC-B5EA6B065A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89" y="1600200"/>
            <a:ext cx="318962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114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290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Алексей Саврасов «Грачи прилетели»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рисования грача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Пользователь</cp:lastModifiedBy>
  <cp:revision>5</cp:revision>
  <dcterms:created xsi:type="dcterms:W3CDTF">2020-04-08T11:47:03Z</dcterms:created>
  <dcterms:modified xsi:type="dcterms:W3CDTF">2024-05-06T05:32:25Z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342282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