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82" r:id="rId2"/>
    <p:sldId id="258" r:id="rId3"/>
    <p:sldId id="263" r:id="rId4"/>
    <p:sldId id="266" r:id="rId5"/>
    <p:sldId id="267" r:id="rId6"/>
    <p:sldId id="268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77A4-522A-4E42-9D5F-BCD563E213C5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62293-893D-4CBD-AFB7-92E7B16DF7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8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2293-893D-4CBD-AFB7-92E7B16DF76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2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38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82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418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24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5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94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31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6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476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17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87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9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979" y="2311233"/>
            <a:ext cx="4357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1979" y="342432"/>
            <a:ext cx="7972021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гуляем по городу и практически не задумываемс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о том, в честь кого названа та или иная улица </a:t>
            </a:r>
            <a:r>
              <a:rPr lang="ru-RU" sz="44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нашего Иркутска. 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даже не знают, что некоторые улицы носят имя фронтовика.</a:t>
            </a:r>
            <a:endParaRPr lang="ru-RU" sz="4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691"/>
            <a:ext cx="3371912" cy="4976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18187" y="-171400"/>
            <a:ext cx="44619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Сударев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Аркадий Викторович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194" y="2121958"/>
            <a:ext cx="4389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1985 г. переулок Клинический стал носить имя Героя Советского Союза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отделения противотанковых ружей 70-й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Проскуровской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Краснознаменной ордена Суворова механизированной бригады ефрейтор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5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87" y="4869160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4204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87624" y="2909"/>
            <a:ext cx="45365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Богданов Анатолий Сергеевич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5" y="2311233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Переулок Богданова назван в 1967 г. в его честь. В нашем городе военный летчик окончил 11-ю школу и практически со школьной скамьи отправился на фронт. В годы войны совершил около 130 боевых  вылетов на штурмовике Ил-2.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993" y="5229200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979" y="2311233"/>
            <a:ext cx="4357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честь его имя была названа улица в 1958 г. Советский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 моряк, старшина первой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статьи,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Был помощником капитана парохода «Максим Горький» Восточно-Сибирского речного пароходства. Участвовал в войне с Японией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8437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971600" y="2909"/>
            <a:ext cx="45737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Вилков Николай Александрович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8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49153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979" y="2311233"/>
            <a:ext cx="4357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826"/>
            <a:ext cx="3689598" cy="486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61536" y="-45342"/>
            <a:ext cx="41201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Карбышев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Дмитрий Михайлович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980" y="1988840"/>
            <a:ext cx="41096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3-я Лесная переименована  в 1962 г. в честь Героя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Советского Союза.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Генерал-лейтенант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инженерных войск, профессор Военной академии Генерального штаба, доктор военных наук.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1941 г. был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командирован в Западный Особый военный округ. Великая Отечественная война застала его в штабе 3-й армии в Гродно.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938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382" y="5007222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979" y="2311233"/>
            <a:ext cx="4357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748" y="116632"/>
            <a:ext cx="340917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35975" y="-30594"/>
            <a:ext cx="43577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Скушников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Георгий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Арсентьевич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537" y="2204283"/>
            <a:ext cx="4310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2-я Болотная получила имя погибшего в боях за Днепр Героя Советского Союза в 1962 г. Помощник командира взвода стрелкового полка, старший сержант. Работал формовщиком-литейщиком на Иркутском чугунолитейном заводе.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1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613" y="5157192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979" y="2311233"/>
            <a:ext cx="4357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537" y="2204283"/>
            <a:ext cx="4310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Вокзальная переименована в честь дважды Героя Советского Союза в 1966 г. Будучи командиром штурмовых авиаполка и авиадивизии проявил себя смелым новатором. За годы войны совершил свыше 270 боевых вылетов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743" y="111348"/>
            <a:ext cx="3487636" cy="483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61537" y="1812"/>
            <a:ext cx="42998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Челноков Николай Васильевич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6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97" y="5373216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979" y="2311233"/>
            <a:ext cx="4357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2452"/>
            <a:ext cx="3768452" cy="448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38993" y="-11839"/>
            <a:ext cx="40480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Шаповалов Иван Егорович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767" y="2132856"/>
            <a:ext cx="40480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1962 г. 2-й переулок Касьянова получил его имя Советский офицер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командира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батальона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291-го стрелкового полка 63-й Витебской Краснознамённой стрелковой дивизии 5-й армии 3-го Белорусского фронта, Герой Советского Союза </a:t>
            </a:r>
          </a:p>
        </p:txBody>
      </p:sp>
    </p:spTree>
    <p:extLst>
      <p:ext uri="{BB962C8B-B14F-4D97-AF65-F5344CB8AC3E}">
        <p14:creationId xmlns:p14="http://schemas.microsoft.com/office/powerpoint/2010/main" xmlns="" val="13346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246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8399"/>
            <a:ext cx="4022957" cy="50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5" y="-139245"/>
            <a:ext cx="4176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Егоров Петр Дмитриевич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158" y="1268760"/>
            <a:ext cx="407155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военный лётчик, командир 263-го Померанского ордена Суворова 2-й степени истребительного авиационного полка 215-й истребительной авиационной дивизии 2-го Белорусского фронта, полковник, Герой Российской Федерации  первый в Иркутской области. Одна из улиц города Иркутска была названа в честь Героя.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63" y="5445225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35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246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4" y="4391425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62576"/>
            <a:ext cx="3500242" cy="495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043608" y="62576"/>
            <a:ext cx="44644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Белобородов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Афанасий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Павлантьевич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748" y="2178770"/>
            <a:ext cx="43924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1952 г. по решению Иркутского горсовета улицу 2-ю  Октябрьскую переименовали в честь нашего земляка – дважды Героя Советского союза, генерала армии, почетного гражданина Иркутска.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9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246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811" y="5409835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270"/>
            <a:ext cx="3563888" cy="500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71957" y="-238678"/>
            <a:ext cx="41764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Безбоков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Владимир Михайлович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957" y="1844824"/>
            <a:ext cx="4176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Приморского стала носить его имя в 1996 г. Звание Героя Советского Союза получил за 259 боевых вылетов. Перевели в Иркутск на должность  командующего авиационной армией. Был председателем Иркутского областного совета ДОСААФ, руководил областным Советом ветеранов войны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246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407" y="5409835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5521"/>
            <a:ext cx="3862685" cy="496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48725" y="-47310"/>
            <a:ext cx="4112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Давыдов Владимир Ильич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561" y="2132856"/>
            <a:ext cx="3992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Улица получила имя в 1962 году в честь нашего земляка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 лейтенант Рабоче-крестьянской Красной Армии, участник Великой Отечественной войны, Герой Советского Союза. Также был награждён орденами Ленина и Красной Звезды, медалью «За отвагу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310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811" y="5409835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493" y="116632"/>
            <a:ext cx="3600401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92970" y="-171400"/>
            <a:ext cx="41428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Лызин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Василий Петрович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5" y="1988840"/>
            <a:ext cx="41428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получила имя в честь Героя Советского Союза в 1996 году. Высокую награду получил за умелое командование  батальоном в Восточно-Померанской операции и битве. В 1961 г. работал в Иркутске председателем Кировского районного комитета ДОСААФ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6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06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341" y="4864417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47885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42818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Пискунов Борис Андреевич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5-я Советская стала носить имя Героя Советского Союза в 1996 г. Военный связист отличился в боях за Днепр. После войны окончил Иркутское училище связи и продолжал служить в армии. Работал в Кировском РОВД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8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297" y="5107122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271"/>
            <a:ext cx="3677394" cy="486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95309" y="-15845"/>
            <a:ext cx="3996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Иосиф Уткин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833767"/>
            <a:ext cx="40763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Кузнецкая получила имя поэта Иосифа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Уткина в 1967 г.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Воевал под Брянском, где был ранен. Участвовал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боях, совершая большие переходы с солдатами. Писал песни-марши. Многие стихи были положены на музыку, пелись на фронте «Провожала сына мать», «Дед», «Бабы», «Я видел девочку убитую», «Над родиной грозные тучи», «Я видел сам» и другие.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225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503"/>
            <a:ext cx="9144000" cy="68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187" y="5373216"/>
            <a:ext cx="3672408" cy="12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754" y="149033"/>
            <a:ext cx="3437755" cy="4775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15616" y="3722"/>
            <a:ext cx="43924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Цуканова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6297" y="1553938"/>
            <a:ext cx="43924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1-я Болотная в 1962 г. стала носить имя Героя Советского Союза Марии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Цукановой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1942 она работала на Иркутском авиазаводе, прошла курсы санинструкторов и была призвана в ВМФ на Дальний Восток. Во время войны с Японией вынесла с поля боя 52 раненных десантника. Сама была дважды ранена.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708</Words>
  <Application>Microsoft Office PowerPoint</Application>
  <PresentationFormat>Экран (4:3)</PresentationFormat>
  <Paragraphs>52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Роман</cp:lastModifiedBy>
  <cp:revision>38</cp:revision>
  <cp:lastPrinted>2015-04-05T13:23:31Z</cp:lastPrinted>
  <dcterms:created xsi:type="dcterms:W3CDTF">2015-04-01T12:59:13Z</dcterms:created>
  <dcterms:modified xsi:type="dcterms:W3CDTF">2021-01-14T14:43:57Z</dcterms:modified>
</cp:coreProperties>
</file>