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9" r:id="rId9"/>
    <p:sldId id="268" r:id="rId10"/>
    <p:sldId id="267" r:id="rId11"/>
    <p:sldId id="266" r:id="rId12"/>
    <p:sldId id="270" r:id="rId13"/>
    <p:sldId id="271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9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0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26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65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1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0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6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4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8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1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6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5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9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1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2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2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52FE39-3AD5-4CC1-A2C5-4DD9F5A656D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8D592E-D5C5-4279-82D4-F66DC3B8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6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Мастер-класс: </a:t>
            </a:r>
            <a:br>
              <a:rPr lang="ru-RU" dirty="0" smtClean="0"/>
            </a:br>
            <a:r>
              <a:rPr lang="ru-RU" dirty="0" smtClean="0"/>
              <a:t>«Кукла на ложке—театр в ладошке»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08513" y="5157883"/>
            <a:ext cx="3894510" cy="929019"/>
          </a:xfrm>
        </p:spPr>
        <p:txBody>
          <a:bodyPr/>
          <a:lstStyle/>
          <a:p>
            <a:r>
              <a:rPr lang="ru-RU" dirty="0" smtClean="0"/>
              <a:t>Воспитатель: Колесникова Ф. 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0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3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9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4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732" y="2009633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66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431043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Актуальность: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6" y="2088108"/>
            <a:ext cx="9594377" cy="3002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Театрализованная </a:t>
            </a:r>
            <a:r>
              <a:rPr lang="ru-RU" sz="2800" dirty="0"/>
              <a:t>деятельность является одним из самых популярных и увлекательных направлений в дошкольном воспитании. С точки зрения педагогической привлекательности можно говорить об универсальности, игровой природе и социальной </a:t>
            </a:r>
            <a:r>
              <a:rPr lang="ru-RU" sz="2800" dirty="0" smtClean="0"/>
              <a:t>направленности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35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8" y="522027"/>
            <a:ext cx="9551393" cy="175259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Цель: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1755" y="1897039"/>
            <a:ext cx="9401268" cy="310259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</a:t>
            </a:r>
            <a:r>
              <a:rPr lang="ru-RU" sz="2800" dirty="0"/>
              <a:t>оздание позитивного настроения от полученного </a:t>
            </a:r>
            <a:r>
              <a:rPr lang="ru-RU" sz="2800" dirty="0" smtClean="0"/>
              <a:t>результата.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овышение </a:t>
            </a:r>
            <a:r>
              <a:rPr lang="ru-RU" sz="2800" dirty="0"/>
              <a:t>компетентности педагогов в применении театрализованной деятельности в детском </a:t>
            </a:r>
            <a:r>
              <a:rPr lang="ru-RU" sz="2800" dirty="0" smtClean="0"/>
              <a:t>саду.</a:t>
            </a:r>
          </a:p>
          <a:p>
            <a:r>
              <a:rPr lang="ru-RU" sz="2800" dirty="0"/>
              <a:t>Р</a:t>
            </a:r>
            <a:r>
              <a:rPr lang="ru-RU" sz="2800" dirty="0" smtClean="0"/>
              <a:t>азвитие </a:t>
            </a:r>
            <a:r>
              <a:rPr lang="ru-RU" sz="2800" dirty="0"/>
              <a:t>фантазии и творческих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20515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62719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Задачи: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5403" y="2456597"/>
            <a:ext cx="9387620" cy="341649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Познакомить воспитателей с театром на ложке.</a:t>
            </a:r>
          </a:p>
          <a:p>
            <a:r>
              <a:rPr lang="ru-RU" sz="2800" dirty="0"/>
              <a:t>Побудить к широкому использованию театральной деятельности в детском саду.</a:t>
            </a:r>
          </a:p>
          <a:p>
            <a:r>
              <a:rPr lang="ru-RU" sz="2800" dirty="0"/>
              <a:t>Научить воспитателей </a:t>
            </a:r>
            <a:r>
              <a:rPr lang="ru-RU" sz="2800" dirty="0" smtClean="0"/>
              <a:t>изготавливать</a:t>
            </a:r>
            <a:r>
              <a:rPr lang="en-US" sz="2800" dirty="0" smtClean="0"/>
              <a:t> </a:t>
            </a:r>
            <a:r>
              <a:rPr lang="ru-RU" sz="2800" dirty="0" smtClean="0"/>
              <a:t>куклу из пластиковой ложки.</a:t>
            </a:r>
            <a:endParaRPr lang="ru-RU" sz="2800" dirty="0"/>
          </a:p>
          <a:p>
            <a:r>
              <a:rPr lang="ru-RU" sz="2800" dirty="0"/>
              <a:t>Привлечь внимание воспитателей к театрализованной игре.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128" y="699448"/>
            <a:ext cx="10707689" cy="485519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Изготовление лисы из сказки «</a:t>
            </a:r>
            <a:r>
              <a:rPr lang="ru-RU" sz="4800" dirty="0" err="1" smtClean="0"/>
              <a:t>Зимовьё</a:t>
            </a:r>
            <a:r>
              <a:rPr lang="ru-RU" sz="4800" dirty="0" smtClean="0"/>
              <a:t>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793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8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7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9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6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Другая 10">
      <a:dk1>
        <a:srgbClr val="6E3F06"/>
      </a:dk1>
      <a:lt1>
        <a:sysClr val="window" lastClr="FFFFFF"/>
      </a:lt1>
      <a:dk2>
        <a:srgbClr val="DD7E0E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38</TotalTime>
  <Words>112</Words>
  <Application>Microsoft Office PowerPoint</Application>
  <PresentationFormat>Широкоэкранный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Corbel</vt:lpstr>
      <vt:lpstr>Параллакс</vt:lpstr>
      <vt:lpstr>Мастер-класс:  «Кукла на ложке—театр в ладошке»</vt:lpstr>
      <vt:lpstr>Актуальность:</vt:lpstr>
      <vt:lpstr>Цель:</vt:lpstr>
      <vt:lpstr>Задачи:</vt:lpstr>
      <vt:lpstr>Изготовление лисы из сказки «Зимовьё»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Мастер-класс:  «Кукла на ложке—театр в ладошке»</dc:title>
  <dc:creator>Windows User</dc:creator>
  <cp:lastModifiedBy>Windows User</cp:lastModifiedBy>
  <cp:revision>5</cp:revision>
  <dcterms:created xsi:type="dcterms:W3CDTF">2020-10-26T12:50:29Z</dcterms:created>
  <dcterms:modified xsi:type="dcterms:W3CDTF">2020-10-26T13:29:01Z</dcterms:modified>
</cp:coreProperties>
</file>