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90000"/>
            <a:ext cx="7772400" cy="1470025"/>
          </a:xfrm>
        </p:spPr>
        <p:txBody>
          <a:bodyPr/>
          <a:lstStyle/>
          <a:p>
            <a:r>
              <a:rPr lang="ru-RU" b="1" dirty="0" smtClean="0"/>
              <a:t>Как появился шоколад?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60025"/>
            <a:ext cx="6132576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71400"/>
            <a:ext cx="10581893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7424"/>
            <a:ext cx="9252520" cy="74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711"/>
            <a:ext cx="7632848" cy="58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i.rt.com/russian/images/2020.02/article/5e4be7b002e8bd32176c5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471405" cy="68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1.stpulscen.ru/images/product/319/768/8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появился шоколад?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102 Колобки</dc:creator>
  <cp:lastModifiedBy>Пользователь Windows</cp:lastModifiedBy>
  <cp:revision>5</cp:revision>
  <dcterms:created xsi:type="dcterms:W3CDTF">2021-12-11T10:39:59Z</dcterms:created>
  <dcterms:modified xsi:type="dcterms:W3CDTF">2021-12-11T11:45:44Z</dcterms:modified>
</cp:coreProperties>
</file>