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D673A-0753-49F8-BA64-98AF694378D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D7EEF-2903-4FD8-96C6-ED6144D2A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9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D7EEF-2903-4FD8-96C6-ED6144D2A4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8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0F402-6150-4CDB-AA58-E74206C91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11271-C514-43DE-B3DB-03E44FBA7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F736C-60AB-4ABC-9D28-CCAAA8D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8C5D7-20C8-4468-81C1-9FD3ED17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11DB20-0417-4630-A6C5-C4EFBB31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7D14D-98AE-45D6-ABE9-C6008677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41C8A7-A4CF-43F3-86D4-35E9D35A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CC6D5-C759-47C5-9EB0-59984F6D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97932-7E3E-485F-88CE-5A22B348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10E0E-0618-49E3-B7A7-180230D4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02B753-B8BB-4551-BB19-53478F862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51ABE-8E61-4977-801D-A024186CC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A699F-D20B-406D-A668-5A1DE6EE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EBE55-3D32-4733-A093-240631D0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C6067-1B90-4C20-81B5-4991E3E1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9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8052C-4EC9-4615-8046-DCD0AB22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030CB-68A1-4249-9CF2-C5E4AE47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7CC36-EE5D-4460-9506-BB47C699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E25B0-DCD8-452A-8150-196DF55A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55CDE-1061-4A0A-B1F1-AEB617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C59B5-18F2-4A87-9E93-5B234AEC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568EE-0EBE-40B7-B65C-B9D4D8DB9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85672-3039-4780-9433-FF67AC09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38FDA-0CF3-45BD-A552-06CBDCF5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D1B16-31CF-4466-A639-1DBED4AD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15251-E6FD-4076-9FC4-56AF8E31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52526-8950-4E35-9B6F-20BECE15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639639-68E8-43D9-B6E0-8F2E450D8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265A0-2B6F-4AE7-BE63-D4635130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A1614F-8950-4823-984F-90A42ED2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4D63F-5155-46A5-82F2-224F26AC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1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A2321-7A86-409A-AA00-80C94206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CCC10-F8ED-4F0A-B263-9372474E2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F71135-8E28-4D7A-A7C1-EEBC5384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36E2F1-B54E-4339-AC28-39FFB7992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56779A-1D06-48F2-B9B6-3C6A112EC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A56F8-6DD0-4A0B-A156-7D499AB4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E0EBED-3779-44FD-9096-1BB9BA8D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CE769D-FD78-40BC-B069-E9E3E3BF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21290-1DF2-40C3-96BB-3D6FF9FC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60BF12-53A1-44E9-A3AA-59E123CA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93B7B3-9D41-4A02-8556-2A239449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DF8B21-BEF5-499B-BCA5-05DAB92B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E70E1-4017-4321-B71F-0FD741E0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E24CCE-8701-48AE-9032-7D61AB4F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8BB9F6-BC24-429D-8F9A-03BAC4C4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0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08AB0-C81A-4548-A89E-B149BCFA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4316D-3D95-451B-97D1-54909F16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FD455-525E-40D2-88B0-C5FCA3FC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07035-A9B1-4961-A996-E49177DD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0AB21-8B5C-4090-AC0F-116FB000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254BC0-2180-45D7-AACB-6AB0A8D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9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1FF98-AB85-4148-8460-388EEBDE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ABF372-939E-43D4-BB73-14F640188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73C0D8-DFA4-495F-BEA8-A3D208FA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0AFF1-D5F7-4313-8756-E0B96A86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2D3AF-7F5C-4032-ABD7-3F00D9A1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767DF-FFD0-4AD0-B030-AC6A65A0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A398F-97F0-4D92-BDE2-C8F56EEB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DAEEE-AC28-4FF9-AD89-68D6B7B6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F6C06-A910-4063-B33D-DCA8DF8AC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3E4D-3534-4FAD-B4E5-77E600CC2FB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B24F9-C3DB-429A-842F-EF63DC2A8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78294-C2CB-4483-B1FA-489F15A09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C460-6364-485A-94F4-5D6E796D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3C7DF-C972-4938-B6E8-12FEAB40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6" y="295422"/>
            <a:ext cx="11226017" cy="637266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A7178A-AF89-4E31-88D3-B3BD78782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1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258C6-319A-4678-9689-38C893A6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67BAA93-5610-4A2A-A76C-46401EE8C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7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70161-C003-4029-9AAC-C40700D1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6E4FE48-A08D-4B7E-A2AE-81CC160D8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641037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0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D6928-05DF-4DBE-B94A-CEF06F68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AF70EDB-2D56-4662-B5BA-DEBB8FFB5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168812"/>
            <a:ext cx="8299937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FAE84-A421-486A-AD78-FED811BA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AAA810A-94B8-4E80-AA5C-0A42464C7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41" y="137160"/>
            <a:ext cx="8918918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2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48CA-D459-49C6-A84D-D6F504D7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FF0A40-67A9-4FF9-A055-32EEC4960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78662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CB13B-B4DF-46EC-A11D-1273BE1B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250D44-FC72-421E-83A6-5302A487D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4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F517F3-8083-46DA-B72F-56BCFB259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681" y="1028249"/>
            <a:ext cx="6157553" cy="43513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A447E9-F9AA-4B3C-902F-F81B4A39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0"/>
            <a:ext cx="9704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68A8EC-7887-4C9F-B2BB-CA5E1FDD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66B08-87F7-40AA-A4E4-7B79E7EF1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5240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71925-317F-4579-8B14-DB34EB82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F24C5BD-D81D-4D81-BF85-4F0A6343A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739511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1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64171-C001-45BC-82FE-752331EF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27CB9B2-0F09-4B37-AFBE-0177D061F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" y="365125"/>
            <a:ext cx="11119337" cy="6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1EF4-D8E9-4DC7-92EE-5A08D90B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6E6D8-F44E-4402-B2E2-785DA9A6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9651182-98CD-4466-81E9-DD48D988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218"/>
            <a:ext cx="10515600" cy="64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8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2AA5D-F39F-409C-A737-28D8CAF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29036D5-ED66-46A6-910F-96E5B5D64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365126"/>
            <a:ext cx="8539089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2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EEAF4-A349-4E74-84AA-BB29C2B9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BF43C3-A515-4949-9BE7-D8D8FB979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515599" cy="63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25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</Words>
  <Application>Microsoft Office PowerPoint</Application>
  <PresentationFormat>Широкоэкранный</PresentationFormat>
  <Paragraphs>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M</cp:lastModifiedBy>
  <cp:revision>8</cp:revision>
  <dcterms:created xsi:type="dcterms:W3CDTF">2023-04-11T14:47:42Z</dcterms:created>
  <dcterms:modified xsi:type="dcterms:W3CDTF">2023-04-11T15:49:47Z</dcterms:modified>
</cp:coreProperties>
</file>