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69" r:id="rId12"/>
    <p:sldId id="270" r:id="rId13"/>
    <p:sldId id="271" r:id="rId14"/>
    <p:sldId id="273" r:id="rId15"/>
    <p:sldId id="274" r:id="rId16"/>
    <p:sldId id="265" r:id="rId17"/>
    <p:sldId id="266" r:id="rId18"/>
    <p:sldId id="267" r:id="rId19"/>
    <p:sldId id="26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772400" cy="1470025"/>
          </a:xfrm>
        </p:spPr>
        <p:txBody>
          <a:bodyPr/>
          <a:lstStyle/>
          <a:p>
            <a:r>
              <a:rPr lang="ru-RU" dirty="0" smtClean="0"/>
              <a:t>Мудрые советы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2776"/>
            <a:ext cx="9144000" cy="544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894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Лекарство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3168352" cy="452596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dirty="0">
                <a:latin typeface="Arial" charset="0"/>
              </a:rPr>
              <a:t>Пилюли и таблетки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Нельзя тайком глотать!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Об этом наши детки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Обязаны узнать.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Вот если заболеете, 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Врача вам позовут, 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То взрослые таблетку 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Вам сами принесут.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Но если не больны вы,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Таблетки есть нельзя: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Глотать их без причины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Опасно вам, друзья.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Ведь отравиться можно: 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В таких таблетках - вред!!! 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Так будьте осторожны –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Живите много лет!!!</a:t>
            </a:r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lum bright="-6000" contrast="-6000"/>
          </a:blip>
          <a:srcRect/>
          <a:stretch>
            <a:fillRect/>
          </a:stretch>
        </p:blipFill>
        <p:spPr bwMode="auto">
          <a:xfrm>
            <a:off x="3491880" y="1268760"/>
            <a:ext cx="5544616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35334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Бытовая химия</a:t>
            </a:r>
            <a:endParaRPr lang="ru-RU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6000" contrast="-6000"/>
          </a:blip>
          <a:srcRect/>
          <a:stretch>
            <a:fillRect/>
          </a:stretch>
        </p:blipFill>
        <p:spPr bwMode="auto">
          <a:xfrm>
            <a:off x="107504" y="1268760"/>
            <a:ext cx="4392487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644008" y="2274838"/>
            <a:ext cx="43204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Arial" charset="0"/>
              </a:rPr>
              <a:t>Много тюбиков и баночек</a:t>
            </a:r>
          </a:p>
          <a:p>
            <a:pPr algn="ctr"/>
            <a:r>
              <a:rPr lang="ru-RU" dirty="0">
                <a:latin typeface="Arial" charset="0"/>
              </a:rPr>
              <a:t>Есть в шкафах у наших мамочек.</a:t>
            </a:r>
          </a:p>
          <a:p>
            <a:pPr algn="ctr"/>
            <a:r>
              <a:rPr lang="ru-RU" dirty="0">
                <a:latin typeface="Arial" charset="0"/>
              </a:rPr>
              <a:t>В них хранятся средства разные,</a:t>
            </a:r>
          </a:p>
          <a:p>
            <a:pPr algn="ctr"/>
            <a:r>
              <a:rPr lang="ru-RU" dirty="0">
                <a:latin typeface="Arial" charset="0"/>
              </a:rPr>
              <a:t>К сожалению, опасные...</a:t>
            </a:r>
          </a:p>
          <a:p>
            <a:pPr algn="ctr"/>
            <a:r>
              <a:rPr lang="ru-RU" dirty="0">
                <a:latin typeface="Arial" charset="0"/>
              </a:rPr>
              <a:t>Кремы, пасты и таблеточки </a:t>
            </a:r>
          </a:p>
          <a:p>
            <a:pPr algn="ctr"/>
            <a:r>
              <a:rPr lang="ru-RU" dirty="0">
                <a:latin typeface="Arial" charset="0"/>
              </a:rPr>
              <a:t>Не берите в руки, деточки: </a:t>
            </a:r>
          </a:p>
          <a:p>
            <a:pPr algn="ctr"/>
            <a:r>
              <a:rPr lang="ru-RU" dirty="0">
                <a:latin typeface="Arial" charset="0"/>
              </a:rPr>
              <a:t>Эта бытовая химия</a:t>
            </a:r>
          </a:p>
          <a:p>
            <a:pPr algn="ctr"/>
            <a:r>
              <a:rPr lang="ru-RU" dirty="0">
                <a:latin typeface="Arial" charset="0"/>
              </a:rPr>
              <a:t> -Как отрава очень сильная!</a:t>
            </a:r>
          </a:p>
        </p:txBody>
      </p:sp>
    </p:spTree>
    <p:extLst>
      <p:ext uri="{BB962C8B-B14F-4D97-AF65-F5344CB8AC3E}">
        <p14:creationId xmlns:p14="http://schemas.microsoft.com/office/powerpoint/2010/main" val="589468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Газ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322712" cy="4525963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sz="3800" dirty="0">
                <a:latin typeface="Arial" charset="0"/>
              </a:rPr>
              <a:t>Если ты газ зажигать не умеешь, </a:t>
            </a:r>
          </a:p>
          <a:p>
            <a:pPr marL="0" indent="0" algn="ctr">
              <a:buNone/>
            </a:pPr>
            <a:r>
              <a:rPr lang="ru-RU" sz="3800" dirty="0">
                <a:latin typeface="Arial" charset="0"/>
              </a:rPr>
              <a:t>Не подходи, иль потом пожалеешь... </a:t>
            </a:r>
          </a:p>
          <a:p>
            <a:pPr marL="0" indent="0" algn="ctr">
              <a:buNone/>
            </a:pPr>
            <a:r>
              <a:rPr lang="ru-RU" sz="3800" dirty="0">
                <a:latin typeface="Arial" charset="0"/>
              </a:rPr>
              <a:t>Очень опасно к плите приближаться: </a:t>
            </a:r>
          </a:p>
          <a:p>
            <a:pPr marL="0" indent="0" algn="ctr">
              <a:buNone/>
            </a:pPr>
            <a:r>
              <a:rPr lang="ru-RU" sz="3800" dirty="0">
                <a:latin typeface="Arial" charset="0"/>
              </a:rPr>
              <a:t>Может она загореться, взорваться... </a:t>
            </a:r>
          </a:p>
          <a:p>
            <a:pPr marL="0" indent="0" algn="ctr">
              <a:buNone/>
            </a:pPr>
            <a:r>
              <a:rPr lang="ru-RU" sz="3800" dirty="0">
                <a:latin typeface="Arial" charset="0"/>
              </a:rPr>
              <a:t>Мама сама всё согреет и сварит,</a:t>
            </a:r>
          </a:p>
          <a:p>
            <a:pPr marL="0" indent="0" algn="ctr">
              <a:buNone/>
            </a:pPr>
            <a:r>
              <a:rPr lang="ru-RU" sz="3800" dirty="0">
                <a:latin typeface="Arial" charset="0"/>
              </a:rPr>
              <a:t> Суп приготовит и чайник поставит. </a:t>
            </a:r>
          </a:p>
          <a:p>
            <a:pPr marL="0" indent="0" algn="ctr">
              <a:buNone/>
            </a:pPr>
            <a:r>
              <a:rPr lang="ru-RU" sz="3800" dirty="0">
                <a:latin typeface="Arial" charset="0"/>
              </a:rPr>
              <a:t>Ты же, малыш, не спеши: </a:t>
            </a:r>
          </a:p>
          <a:p>
            <a:pPr algn="ctr"/>
            <a:r>
              <a:rPr lang="ru-RU" sz="3800" dirty="0">
                <a:latin typeface="Arial" charset="0"/>
              </a:rPr>
              <a:t>подрастешь –</a:t>
            </a:r>
          </a:p>
          <a:p>
            <a:pPr marL="0" indent="0" algn="ctr">
              <a:buNone/>
            </a:pPr>
            <a:r>
              <a:rPr lang="ru-RU" sz="3800" dirty="0">
                <a:latin typeface="Arial" charset="0"/>
              </a:rPr>
              <a:t>Спичкой конфорку ты сам подожжешь!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/>
            </a:r>
            <a:br>
              <a:rPr lang="ru-RU" dirty="0">
                <a:latin typeface="Arial" charset="0"/>
              </a:rPr>
            </a:br>
            <a:endParaRPr lang="ru-RU" dirty="0">
              <a:latin typeface="Arial" charset="0"/>
            </a:endParaRPr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lum bright="-6000" contrast="-6000"/>
          </a:blip>
          <a:srcRect/>
          <a:stretch>
            <a:fillRect/>
          </a:stretch>
        </p:blipFill>
        <p:spPr bwMode="auto">
          <a:xfrm>
            <a:off x="3779912" y="1268760"/>
            <a:ext cx="504056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1466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Острые предметы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00200"/>
            <a:ext cx="3168352" cy="452596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dirty="0">
                <a:latin typeface="Arial" charset="0"/>
              </a:rPr>
              <a:t>Не играйте острыми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Вилками, ножами.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Ведь такой «игрушкой» просто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Что-нибудь поранить.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Будет больно, будет грустно,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Мама </a:t>
            </a:r>
            <a:r>
              <a:rPr lang="ru-RU" dirty="0" err="1">
                <a:latin typeface="Arial" charset="0"/>
              </a:rPr>
              <a:t>наругает</a:t>
            </a:r>
            <a:r>
              <a:rPr lang="ru-RU" dirty="0">
                <a:latin typeface="Arial" charset="0"/>
              </a:rPr>
              <a:t>...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Неужели вам игрушек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В доме не хватает</a:t>
            </a:r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lum bright="-6000" contrast="-6000"/>
          </a:blip>
          <a:srcRect/>
          <a:stretch>
            <a:fillRect/>
          </a:stretch>
        </p:blipFill>
        <p:spPr bwMode="auto">
          <a:xfrm>
            <a:off x="3563888" y="1124744"/>
            <a:ext cx="540060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52034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Горячая вода</a:t>
            </a:r>
            <a:endParaRPr lang="ru-RU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958180"/>
            <a:ext cx="5328592" cy="4639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724128" y="2413338"/>
            <a:ext cx="32403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charset="0"/>
              </a:rPr>
              <a:t>Когда в кастрюле кипяток, </a:t>
            </a:r>
          </a:p>
          <a:p>
            <a:r>
              <a:rPr lang="ru-RU" dirty="0">
                <a:latin typeface="Arial" charset="0"/>
              </a:rPr>
              <a:t>Не прикасайся</a:t>
            </a:r>
          </a:p>
          <a:p>
            <a:r>
              <a:rPr lang="ru-RU" dirty="0">
                <a:latin typeface="Arial" charset="0"/>
              </a:rPr>
              <a:t> к ней, дружок, </a:t>
            </a:r>
          </a:p>
          <a:p>
            <a:r>
              <a:rPr lang="ru-RU" dirty="0">
                <a:latin typeface="Arial" charset="0"/>
              </a:rPr>
              <a:t>И очень осторожен будь:</a:t>
            </a:r>
          </a:p>
          <a:p>
            <a:r>
              <a:rPr lang="ru-RU" dirty="0">
                <a:latin typeface="Arial" charset="0"/>
              </a:rPr>
              <a:t> Ее так просто обернуть!</a:t>
            </a:r>
          </a:p>
          <a:p>
            <a:r>
              <a:rPr lang="ru-RU" dirty="0">
                <a:latin typeface="Arial" charset="0"/>
              </a:rPr>
              <a:t>Поверь: кипящая вода</a:t>
            </a:r>
          </a:p>
          <a:p>
            <a:r>
              <a:rPr lang="ru-RU" dirty="0">
                <a:latin typeface="Arial" charset="0"/>
              </a:rPr>
              <a:t> Была опасною всегда </a:t>
            </a:r>
          </a:p>
        </p:txBody>
      </p:sp>
    </p:spTree>
    <p:extLst>
      <p:ext uri="{BB962C8B-B14F-4D97-AF65-F5344CB8AC3E}">
        <p14:creationId xmlns:p14="http://schemas.microsoft.com/office/powerpoint/2010/main" val="1226866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Инструменты</a:t>
            </a:r>
            <a:endParaRPr lang="ru-RU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6000" contrast="-6000"/>
          </a:blip>
          <a:srcRect/>
          <a:stretch>
            <a:fillRect/>
          </a:stretch>
        </p:blipFill>
        <p:spPr bwMode="auto">
          <a:xfrm>
            <a:off x="395536" y="1412776"/>
            <a:ext cx="4176464" cy="518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788024" y="2274838"/>
            <a:ext cx="41764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charset="0"/>
              </a:rPr>
              <a:t>Сынок хотел, как папа, стать</a:t>
            </a:r>
          </a:p>
          <a:p>
            <a:r>
              <a:rPr lang="ru-RU" dirty="0">
                <a:latin typeface="Arial" charset="0"/>
              </a:rPr>
              <a:t>И начал гвоздик забивать;</a:t>
            </a:r>
          </a:p>
          <a:p>
            <a:r>
              <a:rPr lang="ru-RU" dirty="0">
                <a:latin typeface="Arial" charset="0"/>
              </a:rPr>
              <a:t>Попал по пальцу молотком -</a:t>
            </a:r>
          </a:p>
          <a:p>
            <a:r>
              <a:rPr lang="ru-RU" dirty="0">
                <a:latin typeface="Arial" charset="0"/>
              </a:rPr>
              <a:t>На рёв сбежался целый дом...</a:t>
            </a:r>
          </a:p>
          <a:p>
            <a:r>
              <a:rPr lang="ru-RU" dirty="0">
                <a:latin typeface="Arial" charset="0"/>
              </a:rPr>
              <a:t>Малыш, запомни наш совет: </a:t>
            </a:r>
          </a:p>
          <a:p>
            <a:r>
              <a:rPr lang="ru-RU" dirty="0">
                <a:latin typeface="Arial" charset="0"/>
              </a:rPr>
              <a:t>С тобой чтоб не случилось бед, </a:t>
            </a:r>
          </a:p>
          <a:p>
            <a:r>
              <a:rPr lang="ru-RU" dirty="0">
                <a:latin typeface="Arial" charset="0"/>
              </a:rPr>
              <a:t>Еще немного подожди: </a:t>
            </a:r>
          </a:p>
          <a:p>
            <a:r>
              <a:rPr lang="ru-RU" dirty="0">
                <a:latin typeface="Arial" charset="0"/>
              </a:rPr>
              <a:t>Сперва придется подрасти </a:t>
            </a:r>
          </a:p>
        </p:txBody>
      </p:sp>
    </p:spTree>
    <p:extLst>
      <p:ext uri="{BB962C8B-B14F-4D97-AF65-F5344CB8AC3E}">
        <p14:creationId xmlns:p14="http://schemas.microsoft.com/office/powerpoint/2010/main" val="4099472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Дорога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39472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Запомни, друг: </a:t>
            </a:r>
          </a:p>
          <a:p>
            <a:pPr marL="0" indent="0">
              <a:buNone/>
            </a:pPr>
            <a:r>
              <a:rPr lang="ru-RU" dirty="0"/>
              <a:t>на красный свет</a:t>
            </a:r>
          </a:p>
          <a:p>
            <a:pPr marL="0" indent="0">
              <a:buNone/>
            </a:pPr>
            <a:r>
              <a:rPr lang="ru-RU" dirty="0"/>
              <a:t>Через дорогу хода нет!</a:t>
            </a:r>
          </a:p>
          <a:p>
            <a:pPr marL="0" indent="0">
              <a:buNone/>
            </a:pPr>
            <a:r>
              <a:rPr lang="ru-RU" dirty="0"/>
              <a:t>И будь внимателен </a:t>
            </a:r>
          </a:p>
          <a:p>
            <a:pPr marL="0" indent="0">
              <a:buNone/>
            </a:pPr>
            <a:r>
              <a:rPr lang="ru-RU" dirty="0"/>
              <a:t>в пути:</a:t>
            </a:r>
          </a:p>
          <a:p>
            <a:pPr marL="0" indent="0">
              <a:buNone/>
            </a:pPr>
            <a:r>
              <a:rPr lang="ru-RU" dirty="0"/>
              <a:t>Всегда на светофор гляди.</a:t>
            </a:r>
          </a:p>
          <a:p>
            <a:pPr marL="0" indent="0">
              <a:buNone/>
            </a:pPr>
            <a:r>
              <a:rPr lang="ru-RU" dirty="0"/>
              <a:t>Коль осторожен пешеход -</a:t>
            </a:r>
          </a:p>
          <a:p>
            <a:pPr marL="0" indent="0">
              <a:buNone/>
            </a:pPr>
            <a:r>
              <a:rPr lang="ru-RU" dirty="0"/>
              <a:t>То безопасен пешеход.</a:t>
            </a:r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lum bright="-6000" contrast="-6000"/>
          </a:blip>
          <a:srcRect/>
          <a:stretch>
            <a:fillRect/>
          </a:stretch>
        </p:blipFill>
        <p:spPr bwMode="auto">
          <a:xfrm>
            <a:off x="3635896" y="1144665"/>
            <a:ext cx="5400600" cy="543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87679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2439144"/>
          </a:xfrm>
        </p:spPr>
        <p:txBody>
          <a:bodyPr>
            <a:normAutofit/>
          </a:bodyPr>
          <a:lstStyle/>
          <a:p>
            <a:r>
              <a:rPr lang="ru-RU" dirty="0" smtClean="0"/>
              <a:t>Соблюдайте правила безопасности и будьте здоровы!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284984"/>
            <a:ext cx="6923112" cy="284117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8166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735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593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Наш мир.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898776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Мир, в котором мы живем – замечательный, превосходный, он заставляет улыбаться, радоваться, он вдохновляет нас!!! Однако вокруг нас есть различные опасности.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268760"/>
            <a:ext cx="4932040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912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3106688" cy="507841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Много правил есть на свете,</a:t>
            </a:r>
          </a:p>
          <a:p>
            <a:pPr marL="0" indent="0">
              <a:buNone/>
            </a:pPr>
            <a:r>
              <a:rPr lang="ru-RU" dirty="0"/>
              <a:t>Их должны запомнить дети!</a:t>
            </a:r>
          </a:p>
          <a:p>
            <a:pPr marL="0" indent="0">
              <a:buNone/>
            </a:pPr>
            <a:r>
              <a:rPr lang="ru-RU" dirty="0"/>
              <a:t>В спички лучше не играть!</a:t>
            </a:r>
          </a:p>
          <a:p>
            <a:pPr marL="0" indent="0">
              <a:buNone/>
            </a:pPr>
            <a:r>
              <a:rPr lang="ru-RU" dirty="0"/>
              <a:t>Дверь чужим не открывать!</a:t>
            </a:r>
          </a:p>
          <a:p>
            <a:pPr marL="0" indent="0">
              <a:buNone/>
            </a:pPr>
            <a:r>
              <a:rPr lang="ru-RU" dirty="0"/>
              <a:t>Осторожность в гололед</a:t>
            </a:r>
          </a:p>
          <a:p>
            <a:pPr marL="0" indent="0">
              <a:buNone/>
            </a:pPr>
            <a:r>
              <a:rPr lang="ru-RU" dirty="0"/>
              <a:t>От ушибов сбережет!</a:t>
            </a:r>
          </a:p>
          <a:p>
            <a:pPr marL="0" indent="0">
              <a:buNone/>
            </a:pPr>
            <a:r>
              <a:rPr lang="ru-RU" dirty="0"/>
              <a:t>Для чего в саду забор,</a:t>
            </a:r>
          </a:p>
          <a:p>
            <a:pPr marL="0" indent="0">
              <a:buNone/>
            </a:pPr>
            <a:r>
              <a:rPr lang="ru-RU" dirty="0"/>
              <a:t>На дороге светофор?</a:t>
            </a:r>
          </a:p>
          <a:p>
            <a:pPr marL="0" indent="0">
              <a:buNone/>
            </a:pPr>
            <a:r>
              <a:rPr lang="ru-RU" dirty="0"/>
              <a:t>И, чтоб не было беды</a:t>
            </a:r>
          </a:p>
          <a:p>
            <a:pPr marL="0" indent="0">
              <a:buNone/>
            </a:pPr>
            <a:r>
              <a:rPr lang="ru-RU" dirty="0"/>
              <a:t>Не шалите у воды!</a:t>
            </a:r>
          </a:p>
          <a:p>
            <a:pPr marL="0" indent="0">
              <a:buNone/>
            </a:pPr>
            <a:r>
              <a:rPr lang="ru-RU" dirty="0"/>
              <a:t>Не бери без спросу нож!</a:t>
            </a:r>
          </a:p>
          <a:p>
            <a:pPr marL="0" indent="0">
              <a:buNone/>
            </a:pPr>
            <a:r>
              <a:rPr lang="ru-RU" dirty="0"/>
              <a:t>И запомни, где живешь!</a:t>
            </a:r>
          </a:p>
          <a:p>
            <a:pPr marL="0" indent="0">
              <a:buNone/>
            </a:pPr>
            <a:r>
              <a:rPr lang="ru-RU" dirty="0"/>
              <a:t>Про пожар, что нужно знать</a:t>
            </a:r>
          </a:p>
          <a:p>
            <a:pPr marL="0" indent="0">
              <a:buNone/>
            </a:pPr>
            <a:r>
              <a:rPr lang="ru-RU" dirty="0"/>
              <a:t>И кого на помощь звать?</a:t>
            </a:r>
          </a:p>
          <a:p>
            <a:pPr marL="0" indent="0">
              <a:buNone/>
            </a:pPr>
            <a:r>
              <a:rPr lang="ru-RU" dirty="0"/>
              <a:t>Ноль один, ноль два, ноль три</a:t>
            </a:r>
          </a:p>
          <a:p>
            <a:pPr marL="0" indent="0">
              <a:buNone/>
            </a:pPr>
            <a:r>
              <a:rPr lang="ru-RU" dirty="0"/>
              <a:t>Ты запомни! И звони!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340768"/>
            <a:ext cx="5616624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861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Незнакомец в доме.</a:t>
            </a:r>
            <a:endParaRPr lang="ru-RU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6000" contrast="-6000"/>
          </a:blip>
          <a:srcRect/>
          <a:stretch>
            <a:fillRect/>
          </a:stretch>
        </p:blipFill>
        <p:spPr bwMode="auto">
          <a:xfrm>
            <a:off x="323529" y="1124744"/>
            <a:ext cx="4248472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716016" y="2274838"/>
            <a:ext cx="41044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charset="0"/>
              </a:rPr>
              <a:t>Если позвонил звонок,</a:t>
            </a:r>
          </a:p>
          <a:p>
            <a:r>
              <a:rPr lang="ru-RU" dirty="0">
                <a:latin typeface="Arial" charset="0"/>
              </a:rPr>
              <a:t>Посмотри сперва в глазок,</a:t>
            </a:r>
          </a:p>
          <a:p>
            <a:r>
              <a:rPr lang="ru-RU" dirty="0">
                <a:latin typeface="Arial" charset="0"/>
              </a:rPr>
              <a:t>В гости кто пришел, узнай,</a:t>
            </a:r>
          </a:p>
          <a:p>
            <a:r>
              <a:rPr lang="ru-RU" dirty="0">
                <a:latin typeface="Arial" charset="0"/>
              </a:rPr>
              <a:t>Но чужим - не открывай!</a:t>
            </a:r>
          </a:p>
          <a:p>
            <a:r>
              <a:rPr lang="ru-RU" dirty="0">
                <a:latin typeface="Arial" charset="0"/>
              </a:rPr>
              <a:t>Если нет глазка, тогда:</a:t>
            </a:r>
          </a:p>
          <a:p>
            <a:r>
              <a:rPr lang="ru-RU" dirty="0">
                <a:latin typeface="Arial" charset="0"/>
              </a:rPr>
              <a:t> «Кто же там?» - спроси всегда,</a:t>
            </a:r>
          </a:p>
          <a:p>
            <a:r>
              <a:rPr lang="ru-RU" dirty="0">
                <a:latin typeface="Arial" charset="0"/>
              </a:rPr>
              <a:t> А не станут отвечать </a:t>
            </a:r>
          </a:p>
          <a:p>
            <a:r>
              <a:rPr lang="ru-RU" dirty="0">
                <a:latin typeface="Arial" charset="0"/>
              </a:rPr>
              <a:t>-Дверь не надо открывать </a:t>
            </a:r>
          </a:p>
        </p:txBody>
      </p:sp>
    </p:spTree>
    <p:extLst>
      <p:ext uri="{BB962C8B-B14F-4D97-AF65-F5344CB8AC3E}">
        <p14:creationId xmlns:p14="http://schemas.microsoft.com/office/powerpoint/2010/main" val="2493542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Огонь</a:t>
            </a:r>
            <a:endParaRPr lang="ru-RU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6000" contrast="-6000"/>
          </a:blip>
          <a:srcRect/>
          <a:stretch>
            <a:fillRect/>
          </a:stretch>
        </p:blipFill>
        <p:spPr bwMode="auto">
          <a:xfrm>
            <a:off x="467545" y="1268761"/>
            <a:ext cx="4104456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644008" y="1997839"/>
            <a:ext cx="43204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charset="0"/>
              </a:rPr>
              <a:t>Ребята, вам твердят не зря: Играть со спичками нельзя! Огонь опасен, к сожаленью, Для всех людей без исключенья!</a:t>
            </a:r>
          </a:p>
          <a:p>
            <a:endParaRPr lang="ru-RU" dirty="0">
              <a:latin typeface="Arial" charset="0"/>
            </a:endParaRPr>
          </a:p>
          <a:p>
            <a:endParaRPr lang="ru-RU" dirty="0">
              <a:latin typeface="Arial" charset="0"/>
            </a:endParaRPr>
          </a:p>
          <a:p>
            <a:r>
              <a:rPr lang="ru-RU" dirty="0">
                <a:latin typeface="Arial" charset="0"/>
              </a:rPr>
              <a:t>Его так трудно потушить -</a:t>
            </a:r>
          </a:p>
          <a:p>
            <a:r>
              <a:rPr lang="ru-RU" dirty="0">
                <a:latin typeface="Arial" charset="0"/>
              </a:rPr>
              <a:t>Он может всё вокруг спалить!</a:t>
            </a:r>
          </a:p>
          <a:p>
            <a:r>
              <a:rPr lang="ru-RU" dirty="0">
                <a:latin typeface="Arial" charset="0"/>
              </a:rPr>
              <a:t>И вот уже в огне - весь дом...</a:t>
            </a:r>
          </a:p>
          <a:p>
            <a:r>
              <a:rPr lang="ru-RU" dirty="0">
                <a:latin typeface="Arial" charset="0"/>
              </a:rPr>
              <a:t>Опасны шалости с огнем </a:t>
            </a:r>
          </a:p>
        </p:txBody>
      </p:sp>
    </p:spTree>
    <p:extLst>
      <p:ext uri="{BB962C8B-B14F-4D97-AF65-F5344CB8AC3E}">
        <p14:creationId xmlns:p14="http://schemas.microsoft.com/office/powerpoint/2010/main" val="3882257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Электрический ток</a:t>
            </a:r>
            <a:endParaRPr lang="ru-RU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12000" contrast="6000"/>
          </a:blip>
          <a:srcRect/>
          <a:stretch>
            <a:fillRect/>
          </a:stretch>
        </p:blipFill>
        <p:spPr bwMode="auto">
          <a:xfrm>
            <a:off x="395537" y="1556792"/>
            <a:ext cx="3816424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355976" y="2413338"/>
            <a:ext cx="46805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charset="0"/>
              </a:rPr>
              <a:t>Ты, малыш, запомнить должен:</a:t>
            </a:r>
          </a:p>
          <a:p>
            <a:r>
              <a:rPr lang="ru-RU" dirty="0">
                <a:latin typeface="Arial" charset="0"/>
              </a:rPr>
              <a:t>Будь с розеткой осторожен!</a:t>
            </a:r>
          </a:p>
          <a:p>
            <a:r>
              <a:rPr lang="ru-RU" dirty="0">
                <a:latin typeface="Arial" charset="0"/>
              </a:rPr>
              <a:t>С ней не должен ты играть,</a:t>
            </a:r>
          </a:p>
          <a:p>
            <a:endParaRPr lang="ru-RU" dirty="0">
              <a:latin typeface="Arial" charset="0"/>
            </a:endParaRPr>
          </a:p>
          <a:p>
            <a:r>
              <a:rPr lang="ru-RU" dirty="0">
                <a:latin typeface="Arial" charset="0"/>
              </a:rPr>
              <a:t>Шпильку, гвоздь туда совать -</a:t>
            </a:r>
          </a:p>
          <a:p>
            <a:r>
              <a:rPr lang="ru-RU" dirty="0">
                <a:latin typeface="Arial" charset="0"/>
              </a:rPr>
              <a:t>Дело кончится бедой:</a:t>
            </a:r>
          </a:p>
          <a:p>
            <a:r>
              <a:rPr lang="ru-RU" dirty="0">
                <a:latin typeface="Arial" charset="0"/>
              </a:rPr>
              <a:t>Ток в розетке очень злой!!!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1818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Высота</a:t>
            </a:r>
            <a:endParaRPr lang="ru-RU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6000" contrast="-12000"/>
          </a:blip>
          <a:srcRect/>
          <a:stretch>
            <a:fillRect/>
          </a:stretch>
        </p:blipFill>
        <p:spPr bwMode="auto">
          <a:xfrm>
            <a:off x="395537" y="1484784"/>
            <a:ext cx="4392487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04048" y="2274838"/>
            <a:ext cx="38884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charset="0"/>
              </a:rPr>
              <a:t>На балконе - так и знай!</a:t>
            </a:r>
          </a:p>
          <a:p>
            <a:r>
              <a:rPr lang="ru-RU" dirty="0">
                <a:latin typeface="Arial" charset="0"/>
              </a:rPr>
              <a:t> -Ты на стулья не вставай, </a:t>
            </a:r>
          </a:p>
          <a:p>
            <a:r>
              <a:rPr lang="ru-RU" dirty="0">
                <a:latin typeface="Arial" charset="0"/>
              </a:rPr>
              <a:t>На перила не взбирайся, </a:t>
            </a:r>
          </a:p>
          <a:p>
            <a:r>
              <a:rPr lang="ru-RU" dirty="0">
                <a:latin typeface="Arial" charset="0"/>
              </a:rPr>
              <a:t>Низко не перегибайся </a:t>
            </a:r>
          </a:p>
          <a:p>
            <a:r>
              <a:rPr lang="ru-RU" dirty="0">
                <a:latin typeface="Arial" charset="0"/>
              </a:rPr>
              <a:t>-Это может быть опасно: </a:t>
            </a:r>
          </a:p>
          <a:p>
            <a:r>
              <a:rPr lang="ru-RU" dirty="0">
                <a:latin typeface="Arial" charset="0"/>
              </a:rPr>
              <a:t>Падать сверху так ужасно!!!</a:t>
            </a:r>
          </a:p>
          <a:p>
            <a:r>
              <a:rPr lang="ru-RU" dirty="0">
                <a:latin typeface="Arial" charset="0"/>
              </a:rPr>
              <a:t/>
            </a:r>
            <a:br>
              <a:rPr lang="ru-RU" dirty="0">
                <a:latin typeface="Arial" charset="0"/>
              </a:rPr>
            </a:b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823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Двери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03468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Arial" charset="0"/>
              </a:rPr>
              <a:t>Дверь входную осторожно</a:t>
            </a:r>
          </a:p>
          <a:p>
            <a:pPr marL="0" indent="0">
              <a:buNone/>
            </a:pPr>
            <a:r>
              <a:rPr lang="ru-RU" dirty="0">
                <a:latin typeface="Arial" charset="0"/>
              </a:rPr>
              <a:t>Надо закрывать;</a:t>
            </a:r>
          </a:p>
          <a:p>
            <a:pPr marL="0" indent="0">
              <a:buNone/>
            </a:pPr>
            <a:r>
              <a:rPr lang="ru-RU" dirty="0">
                <a:latin typeface="Arial" charset="0"/>
              </a:rPr>
              <a:t>А иначе, друг мой, можно</a:t>
            </a:r>
          </a:p>
          <a:p>
            <a:pPr marL="0" indent="0">
              <a:buNone/>
            </a:pPr>
            <a:r>
              <a:rPr lang="ru-RU" dirty="0">
                <a:latin typeface="Arial" charset="0"/>
              </a:rPr>
              <a:t>Пальцы там прижать...</a:t>
            </a:r>
          </a:p>
          <a:p>
            <a:pPr marL="0" indent="0">
              <a:buNone/>
            </a:pPr>
            <a:r>
              <a:rPr lang="ru-RU" dirty="0">
                <a:latin typeface="Arial" charset="0"/>
              </a:rPr>
              <a:t>Будет больно - и польются Слезы в два ручья;</a:t>
            </a:r>
          </a:p>
          <a:p>
            <a:pPr marL="0" indent="0">
              <a:buNone/>
            </a:pPr>
            <a:r>
              <a:rPr lang="ru-RU" dirty="0">
                <a:latin typeface="Arial" charset="0"/>
              </a:rPr>
              <a:t> И тебя жалеть сбегутся</a:t>
            </a:r>
          </a:p>
          <a:p>
            <a:pPr marL="0" indent="0">
              <a:buNone/>
            </a:pPr>
            <a:r>
              <a:rPr lang="ru-RU" dirty="0">
                <a:latin typeface="Arial" charset="0"/>
              </a:rPr>
              <a:t> Все твои </a:t>
            </a:r>
            <a:r>
              <a:rPr lang="ru-RU" dirty="0" smtClean="0">
                <a:latin typeface="Arial" charset="0"/>
              </a:rPr>
              <a:t>друзья.</a:t>
            </a:r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lum bright="-6000" contrast="-6000"/>
          </a:blip>
          <a:srcRect/>
          <a:stretch>
            <a:fillRect/>
          </a:stretch>
        </p:blipFill>
        <p:spPr bwMode="auto">
          <a:xfrm>
            <a:off x="3491880" y="1562100"/>
            <a:ext cx="5328592" cy="4891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2885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Мелкие предметы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2602632" cy="452596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dirty="0">
                <a:latin typeface="Arial" charset="0"/>
              </a:rPr>
              <a:t>В уши, нос нельзя совать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Мелкие предметы.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Могут там они застрять -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Помните про это!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И придется вас везти 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К медикам в больницу!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 Глупо так себя вести, </a:t>
            </a:r>
          </a:p>
          <a:p>
            <a:pPr marL="0" indent="0" algn="ctr">
              <a:buNone/>
            </a:pPr>
            <a:r>
              <a:rPr lang="ru-RU" dirty="0">
                <a:latin typeface="Arial" charset="0"/>
              </a:rPr>
              <a:t>Просто не годится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lum bright="-12000" contrast="-6000"/>
          </a:blip>
          <a:srcRect/>
          <a:stretch>
            <a:fillRect/>
          </a:stretch>
        </p:blipFill>
        <p:spPr bwMode="auto">
          <a:xfrm>
            <a:off x="3131840" y="1196752"/>
            <a:ext cx="5832648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21945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31</TotalTime>
  <Words>692</Words>
  <Application>Microsoft Office PowerPoint</Application>
  <PresentationFormat>Экран (4:3)</PresentationFormat>
  <Paragraphs>143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Мудрые советы</vt:lpstr>
      <vt:lpstr>Наш мир.</vt:lpstr>
      <vt:lpstr>Правила</vt:lpstr>
      <vt:lpstr>Незнакомец в доме.</vt:lpstr>
      <vt:lpstr>Огонь</vt:lpstr>
      <vt:lpstr>Электрический ток</vt:lpstr>
      <vt:lpstr>Высота</vt:lpstr>
      <vt:lpstr>Двери</vt:lpstr>
      <vt:lpstr>Мелкие предметы</vt:lpstr>
      <vt:lpstr>Лекарство</vt:lpstr>
      <vt:lpstr>Бытовая химия</vt:lpstr>
      <vt:lpstr>Газ</vt:lpstr>
      <vt:lpstr>Острые предметы</vt:lpstr>
      <vt:lpstr>Горячая вода</vt:lpstr>
      <vt:lpstr>Инструменты</vt:lpstr>
      <vt:lpstr>Дорога</vt:lpstr>
      <vt:lpstr>Соблюдайте правила безопасности и будьте здоровы!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Мудрые советы</dc:title>
  <dc:creator>Саня</dc:creator>
  <cp:lastModifiedBy>Елена</cp:lastModifiedBy>
  <cp:revision>6</cp:revision>
  <dcterms:created xsi:type="dcterms:W3CDTF">2015-11-12T16:40:31Z</dcterms:created>
  <dcterms:modified xsi:type="dcterms:W3CDTF">2020-05-19T03:08:19Z</dcterms:modified>
</cp:coreProperties>
</file>