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71" r:id="rId2"/>
    <p:sldId id="268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683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7331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0528538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51914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844805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03719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5296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09469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36425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66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6896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7245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6279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0610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8582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3200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30.10.2021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7420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  <p:sldLayoutId id="2147483737" r:id="rId12"/>
    <p:sldLayoutId id="2147483738" r:id="rId13"/>
    <p:sldLayoutId id="2147483739" r:id="rId14"/>
    <p:sldLayoutId id="2147483740" r:id="rId15"/>
    <p:sldLayoutId id="2147483741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8" y="609600"/>
            <a:ext cx="728722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Путешествие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по 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русским народным сказкам</a:t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71001" y="5806532"/>
            <a:ext cx="325281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Выполнила: 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Воспитатель МБДОУ г. Иркутска</a:t>
            </a:r>
          </a:p>
          <a:p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И.А</a:t>
            </a:r>
            <a:r>
              <a:rPr lang="ru-RU" sz="1600" dirty="0">
                <a:solidFill>
                  <a:schemeClr val="accent1">
                    <a:lumMod val="50000"/>
                  </a:schemeClr>
                </a:solidFill>
              </a:rPr>
              <a:t>. Москалева</a:t>
            </a:r>
            <a:endParaRPr lang="ru-RU" sz="1600" dirty="0"/>
          </a:p>
        </p:txBody>
      </p:sp>
      <p:pic>
        <p:nvPicPr>
          <p:cNvPr id="2062" name="Picture 14" descr="https://infodoski.ru/images/thumbnails/915/800/detailed/31/36114,_%D0%B7%D0%BF202229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4295221" cy="375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997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48680"/>
            <a:ext cx="3357586" cy="1571636"/>
          </a:xfrm>
        </p:spPr>
        <p:txBody>
          <a:bodyPr>
            <a:normAutofit/>
          </a:bodyPr>
          <a:lstStyle/>
          <a:p>
            <a:pPr algn="l"/>
            <a:r>
              <a:rPr lang="ru-RU" sz="4400" b="1" dirty="0" smtClean="0"/>
              <a:t>    </a:t>
            </a: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Колобок</a:t>
            </a:r>
            <a:endParaRPr lang="ru-RU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146" name="Picture 2" descr="https://avatars.mds.yandex.net/get-zen_doc/1887445/pub_5e9ab030b6e0833eb9ee31c7_5e9ab0a6175b6f71c45aa3a1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3919756" cy="3919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2" descr="https://avatars.mds.yandex.net/get-pdb/2839124/f1fab526-9ea7-4690-ba32-c3915dae9406/s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908720"/>
            <a:ext cx="3096344" cy="44288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6851104" cy="451712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Сказка №5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Отворили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дверь козлята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И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…. пропали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все куда-то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Ждали маму с молоком,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А пустили волка в дом.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Кто же эти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Маленькие дети?</a:t>
            </a:r>
            <a:b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365747"/>
            <a:ext cx="6347714" cy="875184"/>
          </a:xfrm>
        </p:spPr>
        <p:txBody>
          <a:bodyPr/>
          <a:lstStyle/>
          <a:p>
            <a:pPr algn="ctr"/>
            <a:r>
              <a:rPr lang="ru-RU" dirty="0" smtClean="0"/>
              <a:t> </a:t>
            </a:r>
            <a:r>
              <a:rPr lang="ru-RU" sz="4000" b="1" dirty="0" smtClean="0">
                <a:solidFill>
                  <a:schemeClr val="accent4">
                    <a:lumMod val="75000"/>
                  </a:schemeClr>
                </a:solidFill>
              </a:rPr>
              <a:t>Волк и семеро козлят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21508" name="Picture 4" descr="http://games-mm.ru/userfiles/Image/good/photo_8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5976" y="1916832"/>
            <a:ext cx="3114675" cy="4286250"/>
          </a:xfrm>
          <a:prstGeom prst="rect">
            <a:avLst/>
          </a:prstGeom>
          <a:noFill/>
        </p:spPr>
      </p:pic>
      <p:pic>
        <p:nvPicPr>
          <p:cNvPr id="5122" name="Picture 2" descr="https://avatars.mds.yandex.net/get-pdb/932587/e6918584-9f36-4265-88ff-2bbfa938a695/s1200?webp=fals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466231"/>
            <a:ext cx="4687314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548680"/>
            <a:ext cx="7776864" cy="37955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Сказка №6 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Мышка </a:t>
            </a: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дом себе нашла,</a:t>
            </a:r>
            <a:b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     Мышка добрая была:</a:t>
            </a:r>
            <a:b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     В доме том,  в конце концов</a:t>
            </a:r>
            <a:b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400" b="1" dirty="0" smtClean="0">
                <a:solidFill>
                  <a:schemeClr val="accent1">
                    <a:lumMod val="50000"/>
                  </a:schemeClr>
                </a:solidFill>
              </a:rPr>
              <a:t>     Стало множество жильцов….</a:t>
            </a: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95936" y="692696"/>
            <a:ext cx="3322712" cy="648072"/>
          </a:xfrm>
        </p:spPr>
        <p:txBody>
          <a:bodyPr>
            <a:noAutofit/>
          </a:bodyPr>
          <a:lstStyle/>
          <a:p>
            <a:r>
              <a:rPr lang="ru-RU" dirty="0" smtClean="0"/>
              <a:t> </a:t>
            </a: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Теремок</a:t>
            </a:r>
            <a:r>
              <a:rPr lang="ru-RU" sz="4400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4400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dirty="0" smtClean="0"/>
              <a:t>                             </a:t>
            </a: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dirty="0" smtClean="0"/>
              <a:t>             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                                            </a:t>
            </a:r>
            <a:endParaRPr lang="ru-RU" sz="4800" b="1" dirty="0"/>
          </a:p>
        </p:txBody>
      </p:sp>
      <p:pic>
        <p:nvPicPr>
          <p:cNvPr id="3074" name="Picture 2" descr="https://i.pinimg.com/originals/b8/67/c3/b867c3e192e44463db10b843cb004e7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48680"/>
            <a:ext cx="3071699" cy="2562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i.ytimg.com/vi/PV8XZw1YEc0/maxresdefaul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99" y="3110838"/>
            <a:ext cx="6070234" cy="3414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28596" y="332656"/>
            <a:ext cx="6705612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Сказке -</a:t>
            </a:r>
            <a:r>
              <a:rPr lang="ru-RU" sz="54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конец, </a:t>
            </a:r>
          </a:p>
          <a:p>
            <a:pPr algn="ctr"/>
            <a:r>
              <a:rPr lang="ru-RU" sz="5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 кто слушал - молодец!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https://avatars.mds.yandex.net/get-zen_doc/22526/pub_5c23c3e2825d2000ab73eccb_5c23d437dd2a8e00a900445e/scale_12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42" y="2996952"/>
            <a:ext cx="6391320" cy="3712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-468560" y="4005064"/>
            <a:ext cx="9217024" cy="1944216"/>
          </a:xfrm>
        </p:spPr>
        <p:txBody>
          <a:bodyPr>
            <a:noAutofit/>
          </a:bodyPr>
          <a:lstStyle/>
          <a:p>
            <a:pPr algn="ctr"/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Сказки просят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: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ru-RU" b="1" i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«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А сейчас,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вы,</a:t>
            </a:r>
            <a:r>
              <a:rPr lang="ru-RU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друзья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  <a:b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</a:rPr>
              <a:t>узнайте нас!»</a:t>
            </a:r>
            <a:endParaRPr lang="ru-RU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https://img2.wbstatic.net/big/new/4470000/4477352-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60648"/>
            <a:ext cx="3119099" cy="358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196752"/>
            <a:ext cx="7056784" cy="3588430"/>
          </a:xfrm>
        </p:spPr>
        <p:txBody>
          <a:bodyPr>
            <a:normAutofit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Сказка №1</a:t>
            </a: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  <a:t>Сидит </a:t>
            </a: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  <a:t>в корзинке девочка</a:t>
            </a:r>
            <a:b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  <a:t>  у мишки за спиной.</a:t>
            </a:r>
            <a:b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  <a:t> Он сам, того не ведая, </a:t>
            </a:r>
            <a:b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  <a:t>  несет ее домой. </a:t>
            </a:r>
            <a:endParaRPr lang="ru-RU" sz="4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548680"/>
            <a:ext cx="6120680" cy="946958"/>
          </a:xfrm>
        </p:spPr>
        <p:txBody>
          <a:bodyPr>
            <a:normAutofit/>
          </a:bodyPr>
          <a:lstStyle/>
          <a:p>
            <a:r>
              <a:rPr lang="ru-RU" sz="4900" b="1" dirty="0" smtClean="0">
                <a:solidFill>
                  <a:schemeClr val="accent4">
                    <a:lumMod val="75000"/>
                  </a:schemeClr>
                </a:solidFill>
              </a:rPr>
              <a:t>Маша и медведь</a:t>
            </a:r>
            <a:endParaRPr lang="ru-RU" sz="49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026" name="Picture 2" descr="http://ocka3ke.ru/sites/default/files/styles/large_tale/public/masha_1.jpg?itok=Zcp0Khsx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528" y="1785522"/>
            <a:ext cx="3541369" cy="2723597"/>
          </a:xfrm>
          <a:prstGeom prst="rect">
            <a:avLst/>
          </a:prstGeom>
          <a:noFill/>
        </p:spPr>
      </p:pic>
      <p:pic>
        <p:nvPicPr>
          <p:cNvPr id="1028" name="Picture 4" descr="http://ocka3ke.ru/sites/default/files/styles/large_tale/public/masha_0.jpg?itok=ciqmp47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41625" y="2924944"/>
            <a:ext cx="3386908" cy="34483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7560840" cy="3888432"/>
          </a:xfrm>
        </p:spPr>
        <p:txBody>
          <a:bodyPr>
            <a:noAutofit/>
          </a:bodyPr>
          <a:lstStyle/>
          <a:p>
            <a:pPr algn="ctr"/>
            <a:r>
              <a:rPr lang="ru-RU" sz="4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Сказка № 2</a:t>
            </a:r>
            <a:br>
              <a:rPr lang="ru-RU" sz="40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Тянут </a:t>
            </a: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–  потянут, 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вытянуть не могут?</a:t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Всех важней она в загадке,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Хоть и в погребе жила: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Репку вытащить из грядки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Деду с бабкой помогла</a:t>
            </a:r>
            <a:r>
              <a:rPr lang="ru-RU" dirty="0" smtClean="0">
                <a:solidFill>
                  <a:schemeClr val="accent3">
                    <a:lumMod val="50000"/>
                  </a:schemeClr>
                </a:solidFill>
              </a:rPr>
              <a:t>.</a:t>
            </a:r>
            <a:endParaRPr lang="ru-RU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39952" y="500042"/>
            <a:ext cx="2880320" cy="15608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>                                          </a:t>
            </a:r>
            <a:r>
              <a:rPr lang="ru-RU" sz="4800" b="1" dirty="0" smtClean="0">
                <a:solidFill>
                  <a:schemeClr val="accent4">
                    <a:lumMod val="75000"/>
                  </a:schemeClr>
                </a:solidFill>
              </a:rPr>
              <a:t>Репка</a:t>
            </a:r>
            <a:endParaRPr lang="ru-RU" sz="5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098" name="Picture 2" descr="https://fsd.multiurok.ru/html/2019/12/15/s_5df62105cc345/1290823_2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2636912"/>
            <a:ext cx="3481441" cy="391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https://goods.kaypu.com/photo/524a7b54a2007eee1701ccf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22" y="620688"/>
            <a:ext cx="3279166" cy="3968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1697" y="260648"/>
            <a:ext cx="8003232" cy="588128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4400" b="1" i="1" dirty="0" smtClean="0"/>
              <a:t>Загадка №3</a:t>
            </a:r>
            <a:br>
              <a:rPr lang="ru-RU" sz="4400" b="1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Зайку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выгнала лиса…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Плачет зайчик: «Вот беда!»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Волк, медведь и петушок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Помогает зайке. Вот!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Догадались вы, друзья,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Что за сказка? Да!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У лисицы была избушка ледяная, 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а  у зайчика лубяная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4400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067944" y="1124744"/>
            <a:ext cx="3384376" cy="1584176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Заюшкина </a:t>
            </a: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4400" b="1" dirty="0" smtClean="0">
                <a:solidFill>
                  <a:schemeClr val="accent4">
                    <a:lumMod val="75000"/>
                  </a:schemeClr>
                </a:solidFill>
              </a:rPr>
              <a:t>избушка</a:t>
            </a:r>
            <a:endParaRPr lang="ru-RU" sz="4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7172" name="Picture 4" descr="http://dou26-polysaevo.ucoz.ru/_si/0/36574358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63051"/>
            <a:ext cx="3600400" cy="2597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ds02.infourok.ru/uploads/ex/03e3/00087bda-b934295e/img1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140968"/>
            <a:ext cx="4320480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80528" y="836712"/>
            <a:ext cx="8496944" cy="356463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i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Сказка №4</a:t>
            </a:r>
            <a: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sz="44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Не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лежалось на окошке-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Покатился по дорожке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Перед волком не дрожал,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От медведя убежал,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А лисице на зубок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Все ж попался...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(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Колобок)</a:t>
            </a:r>
            <a:b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141</TotalTime>
  <Words>54</Words>
  <Application>Microsoft Office PowerPoint</Application>
  <PresentationFormat>Экран (4:3)</PresentationFormat>
  <Paragraphs>19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Trebuchet MS</vt:lpstr>
      <vt:lpstr>Wingdings 3</vt:lpstr>
      <vt:lpstr>Грань</vt:lpstr>
      <vt:lpstr>Путешествие  по русским народным сказкам </vt:lpstr>
      <vt:lpstr>Сказки просят: «А сейчас, вы, друзья, узнайте нас!»</vt:lpstr>
      <vt:lpstr>Сказка №1 Сидит в корзинке девочка   у мишки за спиной.  Он сам, того не ведая,    несет ее домой. </vt:lpstr>
      <vt:lpstr>Маша и медведь</vt:lpstr>
      <vt:lpstr>Сказка № 2  Тянут –  потянут,  вытянуть не могут?  Всех важней она в загадке, Хоть и в погребе жила: Репку вытащить из грядки Деду с бабкой помогла.</vt:lpstr>
      <vt:lpstr>                                          Репка</vt:lpstr>
      <vt:lpstr> Загадка №3  Зайку выгнала лиса… Плачет зайчик: «Вот беда!» Волк, медведь и петушок Помогает зайке. Вот! Догадались вы, друзья, Что за сказка? Да!  У лисицы была избушка ледяная,   а  у зайчика лубяная </vt:lpstr>
      <vt:lpstr>Заюшкина   избушка</vt:lpstr>
      <vt:lpstr>Сказка №4  Не лежалось на окошке- Покатился по дорожке Перед волком не дрожал, От медведя убежал, А лисице на зубок Все ж попался...  (Колобок) </vt:lpstr>
      <vt:lpstr>    Колобок</vt:lpstr>
      <vt:lpstr>Сказка №5  Отворили дверь козлята И…. пропали все куда-то Ждали маму с молоком, А пустили волка в дом. Кто же эти Маленькие дети? </vt:lpstr>
      <vt:lpstr> Волк и семеро козлят</vt:lpstr>
      <vt:lpstr>Сказка №6   Мышка дом себе нашла,      Мышка добрая была:      В доме том,  в конце концов      Стало множество жильцов….</vt:lpstr>
      <vt:lpstr> Теремок                                                                                                    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Сидит в корзинке девочка у мишки за спиной.     Он сам, того не ведая, несет ее домой. </dc:title>
  <dc:creator>Вера</dc:creator>
  <cp:lastModifiedBy>Дикий Пес</cp:lastModifiedBy>
  <cp:revision>43</cp:revision>
  <dcterms:created xsi:type="dcterms:W3CDTF">2014-04-15T06:09:51Z</dcterms:created>
  <dcterms:modified xsi:type="dcterms:W3CDTF">2021-10-30T07:50:56Z</dcterms:modified>
</cp:coreProperties>
</file>