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6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0" r:id="rId17"/>
    <p:sldId id="268" r:id="rId18"/>
    <p:sldId id="273" r:id="rId19"/>
    <p:sldId id="274" r:id="rId20"/>
    <p:sldId id="269" r:id="rId21"/>
    <p:sldId id="271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1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208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8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33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44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55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63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24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27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4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9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83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81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43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36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63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5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07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3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1153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5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279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82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40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22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81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25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84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85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009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40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990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62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02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74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620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20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6326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93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06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7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9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9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57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4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9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51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5323-745F-4610-90D5-64D1E4EC4FAC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D6DFA74-A7FA-4387-9C60-9BDAE5110D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5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8982" y="782516"/>
            <a:ext cx="8201890" cy="406204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родителями по формированию навыков безопасного поведения в помещениях и на улице у детей дошкольного возраста.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86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Традиционные формы работы с родителями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 </a:t>
            </a:r>
            <a:r>
              <a:rPr lang="ru-RU" sz="2400" i="1" dirty="0"/>
              <a:t>Групповые:</a:t>
            </a:r>
            <a:r>
              <a:rPr lang="ru-RU" sz="2400" dirty="0"/>
              <a:t> родительские собрания, семинары, круглый стол, мастер-класс, консультации, совместные экскурсии в пожарную часть, совместные заседания педагогов и родителей с использованием мультимедийного оборудования.</a:t>
            </a:r>
          </a:p>
          <a:p>
            <a:r>
              <a:rPr lang="ru-RU" sz="2400" dirty="0" smtClean="0"/>
              <a:t> </a:t>
            </a:r>
            <a:r>
              <a:rPr lang="ru-RU" sz="2400" i="1" dirty="0"/>
              <a:t>Индивидуальные:</a:t>
            </a:r>
            <a:r>
              <a:rPr lang="ru-RU" sz="2400" dirty="0"/>
              <a:t> консультации, беседы, опросы, анкетирование, тестирование, игры-тренинги, домашние задания.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6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86862"/>
            <a:ext cx="8911687" cy="10550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Дидактическая игра: </a:t>
            </a:r>
            <a:br>
              <a:rPr lang="ru-RU" sz="2800" b="1" dirty="0" smtClean="0"/>
            </a:br>
            <a:r>
              <a:rPr lang="ru-RU" sz="2800" i="1" dirty="0" smtClean="0"/>
              <a:t>«С какими игрушками можно играть, а с какими нет»</a:t>
            </a:r>
            <a:endParaRPr lang="ru-RU" sz="2800" i="1" dirty="0"/>
          </a:p>
        </p:txBody>
      </p:sp>
      <p:pic>
        <p:nvPicPr>
          <p:cNvPr id="4" name="VID-20211214-WA0001(0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3923" y="1767254"/>
            <a:ext cx="8458200" cy="4563208"/>
          </a:xfrm>
        </p:spPr>
      </p:pic>
    </p:spTree>
    <p:extLst>
      <p:ext uri="{BB962C8B-B14F-4D97-AF65-F5344CB8AC3E}">
        <p14:creationId xmlns:p14="http://schemas.microsoft.com/office/powerpoint/2010/main" val="28890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Просветительские формы работы.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767254"/>
            <a:ext cx="8915400" cy="414396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- </a:t>
            </a:r>
            <a:r>
              <a:rPr lang="ru-RU" sz="2000" dirty="0"/>
              <a:t>папки–передвижки;</a:t>
            </a:r>
          </a:p>
          <a:p>
            <a:r>
              <a:rPr lang="ru-RU" sz="2000" dirty="0"/>
              <a:t>- консультации;</a:t>
            </a:r>
          </a:p>
          <a:p>
            <a:r>
              <a:rPr lang="ru-RU" sz="2000" dirty="0"/>
              <a:t>- выпуск буклетов;</a:t>
            </a:r>
          </a:p>
          <a:p>
            <a:r>
              <a:rPr lang="ru-RU" sz="2000" dirty="0"/>
              <a:t>- выставки рисунков;</a:t>
            </a:r>
          </a:p>
          <a:p>
            <a:r>
              <a:rPr lang="ru-RU" sz="2000" dirty="0"/>
              <a:t>- мероприятия с привлечением сотрудников МЧС и ДПС;</a:t>
            </a:r>
          </a:p>
          <a:p>
            <a:r>
              <a:rPr lang="ru-RU" sz="2000" dirty="0"/>
              <a:t>- показ открытых мероприятий;</a:t>
            </a:r>
          </a:p>
          <a:p>
            <a:r>
              <a:rPr lang="ru-RU" sz="2000" dirty="0"/>
              <a:t>- памятки для родителей;</a:t>
            </a:r>
          </a:p>
          <a:p>
            <a:r>
              <a:rPr lang="ru-RU" sz="2000" dirty="0"/>
              <a:t>- видеофильмы;</a:t>
            </a:r>
          </a:p>
          <a:p>
            <a:r>
              <a:rPr lang="ru-RU" sz="2000" dirty="0"/>
              <a:t>- совместное совершенствование предметно-развивающей 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30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47" y="175846"/>
            <a:ext cx="4151970" cy="29488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19" y="87007"/>
            <a:ext cx="3255358" cy="4853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1" y="1045426"/>
            <a:ext cx="2794134" cy="4554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39" y="3192235"/>
            <a:ext cx="7183315" cy="34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Мероприятие с привлечением сотрудников ДПС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11" y="3511578"/>
            <a:ext cx="3995900" cy="3036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16" y="2365131"/>
            <a:ext cx="3364521" cy="2523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" y="2193190"/>
            <a:ext cx="3782361" cy="28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90146"/>
            <a:ext cx="8911687" cy="141556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«Безопасный новый год!»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51" y="1837614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69" y="1382879"/>
            <a:ext cx="3736731" cy="49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«Безопасность на льду»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3" y="1532548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23" y="1532548"/>
            <a:ext cx="503766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7" y="3714413"/>
            <a:ext cx="3892061" cy="29190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7" y="263769"/>
            <a:ext cx="3892061" cy="2919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77" y="1558436"/>
            <a:ext cx="4510454" cy="338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Нетрадиционные (дистанционные) формы работы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- </a:t>
            </a:r>
            <a:r>
              <a:rPr lang="ru-RU" sz="2800" dirty="0"/>
              <a:t>электронный диск;</a:t>
            </a:r>
          </a:p>
          <a:p>
            <a:r>
              <a:rPr lang="ru-RU" sz="2800" dirty="0"/>
              <a:t>- материал с </a:t>
            </a:r>
            <a:r>
              <a:rPr lang="ru-RU" sz="2800" dirty="0" err="1"/>
              <a:t>интернет-ресурсов</a:t>
            </a:r>
            <a:r>
              <a:rPr lang="ru-RU" sz="2800" dirty="0"/>
              <a:t>; </a:t>
            </a:r>
          </a:p>
          <a:p>
            <a:r>
              <a:rPr lang="ru-RU" sz="2800" dirty="0"/>
              <a:t>- мини-собрания (по интересам);</a:t>
            </a:r>
          </a:p>
          <a:p>
            <a:r>
              <a:rPr lang="ru-RU" sz="2800" dirty="0"/>
              <a:t>- индивидуальный безопасный маршрут;</a:t>
            </a:r>
          </a:p>
          <a:p>
            <a:r>
              <a:rPr lang="ru-RU" sz="2800" dirty="0"/>
              <a:t>- мастер-класс;</a:t>
            </a:r>
          </a:p>
          <a:p>
            <a:r>
              <a:rPr lang="ru-RU" sz="2800" dirty="0"/>
              <a:t>- ролевые, имитационные и деловые </a:t>
            </a:r>
            <a:r>
              <a:rPr lang="ru-RU" sz="2800" dirty="0" smtClean="0"/>
              <a:t>игры;</a:t>
            </a:r>
          </a:p>
          <a:p>
            <a:r>
              <a:rPr lang="ru-RU" sz="2800" dirty="0" smtClean="0"/>
              <a:t>- мессенджеры (</a:t>
            </a:r>
            <a:r>
              <a:rPr lang="en-US" sz="2800" dirty="0" err="1" smtClean="0"/>
              <a:t>viber</a:t>
            </a:r>
            <a:r>
              <a:rPr lang="en-US" sz="2800" dirty="0" smtClean="0"/>
              <a:t>)</a:t>
            </a:r>
            <a:r>
              <a:rPr lang="ru-RU" sz="2800" dirty="0" smtClean="0"/>
              <a:t>; </a:t>
            </a:r>
            <a:endParaRPr lang="ru-RU" sz="2800" dirty="0"/>
          </a:p>
          <a:p>
            <a:r>
              <a:rPr lang="ru-RU" sz="2800" dirty="0"/>
              <a:t>- виртуальные экскурсии.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1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28" y="342900"/>
            <a:ext cx="3178080" cy="5561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03" y="342900"/>
            <a:ext cx="3197251" cy="55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66092"/>
            <a:ext cx="8596668" cy="477527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Главной целью охраны жизни и здоровья детей в детском саду является создание и обеспечение здоровых и безопасных условий, сохранения жизни и здоровья воспитанников в процессе воспитания и организованного отдыха.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807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80" y="624110"/>
            <a:ext cx="3338819" cy="57285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63" y="624110"/>
            <a:ext cx="3435582" cy="58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90" y="401514"/>
            <a:ext cx="3378810" cy="59129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19" y="380008"/>
            <a:ext cx="3623921" cy="59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6577"/>
            <a:ext cx="8596668" cy="4414786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Предвидеть;</a:t>
            </a:r>
          </a:p>
          <a:p>
            <a:r>
              <a:rPr lang="ru-RU" sz="4000" i="1" dirty="0" smtClean="0"/>
              <a:t>Научить;</a:t>
            </a:r>
          </a:p>
          <a:p>
            <a:r>
              <a:rPr lang="ru-RU" sz="4000" i="1" dirty="0" smtClean="0"/>
              <a:t>Уберечь.</a:t>
            </a:r>
            <a:endParaRPr lang="ru-RU" sz="4000" i="1" dirty="0"/>
          </a:p>
        </p:txBody>
      </p:sp>
      <p:pic>
        <p:nvPicPr>
          <p:cNvPr id="4" name="Picture 2" descr="Великое и прекрасное дело – воспитание детей. Эссе воспитателя детского  сада ⋆ Планета Дет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50" y="2419507"/>
            <a:ext cx="4267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80492"/>
            <a:ext cx="8596668" cy="3860871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Основная задача взрослых – привить детям культуру безопасного поведения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964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64931"/>
            <a:ext cx="8596668" cy="527643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Безопасность – это не только сумма усвоенных знаний, а умение правильно вести себя в различных ситуациях, самостоятельность, уверенность и ответственность за своё поведение и за своё здоровье.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512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27638"/>
            <a:ext cx="8596668" cy="47137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ambria" panose="02040503050406030204" pitchFamily="18" charset="0"/>
                <a:ea typeface="Batang" panose="02030600000101010101" pitchFamily="18" charset="-127"/>
              </a:rPr>
              <a:t>Сотрудничество воспитателя с семьей формирует у родителей осознанное отношение к собственным взглядам и установкам в воспитании ребенка.</a:t>
            </a:r>
            <a:endParaRPr lang="ru-RU" sz="4000" b="1" dirty="0">
              <a:latin typeface="Cambria" panose="02040503050406030204" pitchFamily="18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06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работы с родителями: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Создание условий для повышения образовательного уровня родителей по вопросам безопасного поведения детей дошкольного возраста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775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/>
              <a:t>1) Повысить родительскую </a:t>
            </a:r>
            <a:r>
              <a:rPr lang="ru-RU" sz="2800" dirty="0" smtClean="0"/>
              <a:t>компетентность;</a:t>
            </a:r>
            <a:endParaRPr lang="ru-RU" sz="2800" dirty="0"/>
          </a:p>
          <a:p>
            <a:r>
              <a:rPr lang="ru-RU" sz="2800" dirty="0"/>
              <a:t>2) Совершенствовать систему </a:t>
            </a:r>
            <a:r>
              <a:rPr lang="ru-RU" sz="2800" dirty="0" err="1"/>
              <a:t>воспитательно</a:t>
            </a:r>
            <a:r>
              <a:rPr lang="ru-RU" sz="2800" dirty="0"/>
              <a:t>-образовательной работы с детьми дошкольного </a:t>
            </a:r>
            <a:r>
              <a:rPr lang="ru-RU" sz="2800" dirty="0" smtClean="0"/>
              <a:t>возраста;</a:t>
            </a:r>
            <a:endParaRPr lang="ru-RU" sz="2800" dirty="0"/>
          </a:p>
          <a:p>
            <a:r>
              <a:rPr lang="ru-RU" sz="2800" dirty="0"/>
              <a:t>3) Создать условия для обогащения детско-родительских </a:t>
            </a:r>
            <a:r>
              <a:rPr lang="ru-RU" sz="2800" dirty="0" smtClean="0"/>
              <a:t>взаимоотношений;</a:t>
            </a:r>
            <a:endParaRPr lang="ru-RU" sz="2800" dirty="0"/>
          </a:p>
          <a:p>
            <a:r>
              <a:rPr lang="ru-RU" sz="2800" dirty="0"/>
              <a:t>4) Активизация пропагандистской деятельности среди родителей ДОУ, а также </a:t>
            </a:r>
            <a:r>
              <a:rPr lang="ru-RU" sz="2800" dirty="0" smtClean="0"/>
              <a:t>педагогов.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1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 smtClean="0"/>
              <a:t>Этапы работы с родителями: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0" y="2133600"/>
            <a:ext cx="9218612" cy="3777622"/>
          </a:xfrm>
        </p:spPr>
        <p:txBody>
          <a:bodyPr>
            <a:normAutofit/>
          </a:bodyPr>
          <a:lstStyle/>
          <a:p>
            <a:r>
              <a:rPr lang="ru-RU" sz="3200" dirty="0"/>
              <a:t>1. </a:t>
            </a:r>
            <a:r>
              <a:rPr lang="ru-RU" sz="3200" i="1" dirty="0"/>
              <a:t>Подготовительный (ознакомительный</a:t>
            </a:r>
            <a:r>
              <a:rPr lang="ru-RU" sz="3200" i="1" dirty="0" smtClean="0"/>
              <a:t>)</a:t>
            </a:r>
            <a:r>
              <a:rPr lang="ru-RU" sz="3200" dirty="0"/>
              <a:t>;</a:t>
            </a:r>
            <a:endParaRPr lang="ru-RU" sz="3200" dirty="0"/>
          </a:p>
          <a:p>
            <a:r>
              <a:rPr lang="ru-RU" sz="3200" dirty="0"/>
              <a:t>2. </a:t>
            </a:r>
            <a:r>
              <a:rPr lang="ru-RU" sz="3200" i="1" dirty="0" smtClean="0"/>
              <a:t>Организационный</a:t>
            </a:r>
            <a:r>
              <a:rPr lang="ru-RU" sz="3200" i="1" dirty="0"/>
              <a:t>;</a:t>
            </a:r>
            <a:endParaRPr lang="ru-RU" sz="3200" dirty="0" smtClean="0"/>
          </a:p>
          <a:p>
            <a:r>
              <a:rPr lang="ru-RU" sz="3200" dirty="0" smtClean="0"/>
              <a:t>3</a:t>
            </a:r>
            <a:r>
              <a:rPr lang="ru-RU" sz="3200" dirty="0"/>
              <a:t>. </a:t>
            </a:r>
            <a:r>
              <a:rPr lang="ru-RU" sz="3200" i="1" dirty="0" smtClean="0"/>
              <a:t>Просветительский;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4</a:t>
            </a:r>
            <a:r>
              <a:rPr lang="ru-RU" sz="3200" dirty="0"/>
              <a:t>. </a:t>
            </a:r>
            <a:r>
              <a:rPr lang="ru-RU" sz="3200" i="1" dirty="0"/>
              <a:t>Совершенствование </a:t>
            </a:r>
            <a:r>
              <a:rPr lang="ru-RU" sz="3200" i="1" dirty="0" smtClean="0"/>
              <a:t>условий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4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</TotalTime>
  <Words>359</Words>
  <Application>Microsoft Office PowerPoint</Application>
  <PresentationFormat>Широкоэкранный</PresentationFormat>
  <Paragraphs>46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Batang</vt:lpstr>
      <vt:lpstr>Arial</vt:lpstr>
      <vt:lpstr>Cambria</vt:lpstr>
      <vt:lpstr>Century Gothic</vt:lpstr>
      <vt:lpstr>Trebuchet MS</vt:lpstr>
      <vt:lpstr>Wingdings 3</vt:lpstr>
      <vt:lpstr>Аспект</vt:lpstr>
      <vt:lpstr>1_Аспект</vt:lpstr>
      <vt:lpstr>Легкий дым</vt:lpstr>
      <vt:lpstr>Работа с родителями по формированию навыков безопасного поведения в помещениях и на улице у детей дошкольного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работы с родителями:</vt:lpstr>
      <vt:lpstr>Задачи:</vt:lpstr>
      <vt:lpstr>Этапы работы с родителями:</vt:lpstr>
      <vt:lpstr>Традиционные формы работы с родителями</vt:lpstr>
      <vt:lpstr>Дидактическая игра:  «С какими игрушками можно играть, а с какими нет»</vt:lpstr>
      <vt:lpstr>Просветительские формы работы. </vt:lpstr>
      <vt:lpstr>Презентация PowerPoint</vt:lpstr>
      <vt:lpstr>Мероприятие с привлечением сотрудников ДПС</vt:lpstr>
      <vt:lpstr>«Безопасный новый год!»</vt:lpstr>
      <vt:lpstr>«Безопасность на льду»</vt:lpstr>
      <vt:lpstr>Презентация PowerPoint</vt:lpstr>
      <vt:lpstr>Нетрадиционные (дистанционные) формы работы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родителями по формированию навыков безопасного поведения в помещениях и на улице у детей дошкольного возраста. </dc:title>
  <dc:creator>D109</dc:creator>
  <cp:lastModifiedBy>D109</cp:lastModifiedBy>
  <cp:revision>12</cp:revision>
  <dcterms:created xsi:type="dcterms:W3CDTF">2021-12-13T15:18:00Z</dcterms:created>
  <dcterms:modified xsi:type="dcterms:W3CDTF">2021-12-20T16:50:08Z</dcterms:modified>
</cp:coreProperties>
</file>