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5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3662" autoAdjust="0"/>
  </p:normalViewPr>
  <p:slideViewPr>
    <p:cSldViewPr>
      <p:cViewPr>
        <p:scale>
          <a:sx n="72" d="100"/>
          <a:sy n="72" d="100"/>
        </p:scale>
        <p:origin x="-132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1-15T21:51:45.876" idx="1">
    <p:pos x="4754" y="2914"/>
    <p:text/>
  </p:cm>
  <p:cm authorId="0" dt="2011-11-15T21:51:51.419" idx="2">
    <p:pos x="4890" y="3050"/>
    <p:text/>
  </p:cm>
  <p:cm authorId="0" dt="2011-11-15T21:51:52.483" idx="3">
    <p:pos x="5026" y="3186"/>
    <p:text/>
  </p:cm>
  <p:cm authorId="0" dt="2011-11-15T21:51:53.315" idx="4">
    <p:pos x="5162" y="3322"/>
    <p:text/>
  </p:cm>
  <p:cm authorId="0" dt="2011-11-15T21:51:58.338" idx="5">
    <p:pos x="4556" y="2914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0923B-F9BB-4F63-A996-61BABBC1B4F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6295F9-1E04-4DE2-88BE-5B7CCC1EBDC1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1</a:t>
          </a:r>
          <a:endParaRPr lang="ru-RU" dirty="0">
            <a:solidFill>
              <a:srgbClr val="FFFF00"/>
            </a:solidFill>
          </a:endParaRPr>
        </a:p>
      </dgm:t>
    </dgm:pt>
    <dgm:pt modelId="{BF947C4D-B234-4BAD-A774-0A4CB2E253D6}" type="parTrans" cxnId="{508B538D-8BB1-4937-B21C-5E6CED69BDD5}">
      <dgm:prSet/>
      <dgm:spPr/>
      <dgm:t>
        <a:bodyPr/>
        <a:lstStyle/>
        <a:p>
          <a:endParaRPr lang="ru-RU"/>
        </a:p>
      </dgm:t>
    </dgm:pt>
    <dgm:pt modelId="{652F117D-626B-485C-9EB1-2435D265386D}" type="sibTrans" cxnId="{508B538D-8BB1-4937-B21C-5E6CED69BDD5}">
      <dgm:prSet/>
      <dgm:spPr/>
      <dgm:t>
        <a:bodyPr/>
        <a:lstStyle/>
        <a:p>
          <a:endParaRPr lang="ru-RU"/>
        </a:p>
      </dgm:t>
    </dgm:pt>
    <dgm:pt modelId="{02350373-8E00-4EDD-9FDA-D83C95CD8774}">
      <dgm:prSet phldrT="[Текст]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2</a:t>
          </a:r>
          <a:endParaRPr lang="ru-RU" dirty="0">
            <a:solidFill>
              <a:schemeClr val="accent6"/>
            </a:solidFill>
          </a:endParaRPr>
        </a:p>
      </dgm:t>
    </dgm:pt>
    <dgm:pt modelId="{C0E9B562-1126-4227-A70D-300550733A8A}" type="parTrans" cxnId="{30418B0D-C6AE-4F03-8D56-29CF60940D65}">
      <dgm:prSet/>
      <dgm:spPr/>
      <dgm:t>
        <a:bodyPr/>
        <a:lstStyle/>
        <a:p>
          <a:endParaRPr lang="ru-RU"/>
        </a:p>
      </dgm:t>
    </dgm:pt>
    <dgm:pt modelId="{F8FDC259-E9FB-4E54-947A-0BB3E58A1917}" type="sibTrans" cxnId="{30418B0D-C6AE-4F03-8D56-29CF60940D65}">
      <dgm:prSet/>
      <dgm:spPr/>
      <dgm:t>
        <a:bodyPr/>
        <a:lstStyle/>
        <a:p>
          <a:endParaRPr lang="ru-RU"/>
        </a:p>
      </dgm:t>
    </dgm:pt>
    <dgm:pt modelId="{D286CF97-23A8-40E9-942D-4DC30388C6F5}">
      <dgm:prSet phldrT="[Текст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dirty="0" smtClean="0">
              <a:solidFill>
                <a:srgbClr val="00B0F0"/>
              </a:solidFill>
            </a:rPr>
            <a:t>3</a:t>
          </a:r>
          <a:endParaRPr lang="ru-RU" dirty="0">
            <a:solidFill>
              <a:srgbClr val="00B0F0"/>
            </a:solidFill>
          </a:endParaRPr>
        </a:p>
      </dgm:t>
    </dgm:pt>
    <dgm:pt modelId="{EFB1B48C-52DE-4EA7-81AD-1439B5C1444D}" type="parTrans" cxnId="{EF0C35A4-525E-4FB9-B948-23C5F83DEB73}">
      <dgm:prSet/>
      <dgm:spPr/>
      <dgm:t>
        <a:bodyPr/>
        <a:lstStyle/>
        <a:p>
          <a:endParaRPr lang="ru-RU"/>
        </a:p>
      </dgm:t>
    </dgm:pt>
    <dgm:pt modelId="{63323C5D-CDE0-4A16-A1D3-3B10C2FECF15}" type="sibTrans" cxnId="{EF0C35A4-525E-4FB9-B948-23C5F83DEB73}">
      <dgm:prSet/>
      <dgm:spPr/>
      <dgm:t>
        <a:bodyPr/>
        <a:lstStyle/>
        <a:p>
          <a:endParaRPr lang="ru-RU"/>
        </a:p>
      </dgm:t>
    </dgm:pt>
    <dgm:pt modelId="{7CE7BC54-7236-4409-A976-7EF4770718D2}">
      <dgm:prSet phldrT="[Текст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4</a:t>
          </a:r>
          <a:endParaRPr lang="ru-RU" dirty="0">
            <a:solidFill>
              <a:srgbClr val="FF0000"/>
            </a:solidFill>
          </a:endParaRPr>
        </a:p>
      </dgm:t>
    </dgm:pt>
    <dgm:pt modelId="{D97F9EF2-74D4-4D6C-B4E9-C949ACDBBA9B}" type="parTrans" cxnId="{7C25A657-7699-4D0C-A343-A71B07B75FDF}">
      <dgm:prSet/>
      <dgm:spPr/>
      <dgm:t>
        <a:bodyPr/>
        <a:lstStyle/>
        <a:p>
          <a:endParaRPr lang="ru-RU"/>
        </a:p>
      </dgm:t>
    </dgm:pt>
    <dgm:pt modelId="{4DF7FD9E-252A-4995-A220-583D7B1D603E}" type="sibTrans" cxnId="{7C25A657-7699-4D0C-A343-A71B07B75FDF}">
      <dgm:prSet/>
      <dgm:spPr/>
      <dgm:t>
        <a:bodyPr/>
        <a:lstStyle/>
        <a:p>
          <a:endParaRPr lang="ru-RU"/>
        </a:p>
      </dgm:t>
    </dgm:pt>
    <dgm:pt modelId="{861C06B4-7A74-4F00-A7AA-4D6CD69D7C52}" type="pres">
      <dgm:prSet presAssocID="{AE90923B-F9BB-4F63-A996-61BABBC1B4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B36A98-1DB1-4BC4-B617-275793D5EDD6}" type="pres">
      <dgm:prSet presAssocID="{B56295F9-1E04-4DE2-88BE-5B7CCC1EBDC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52573-6EBC-4CD4-A1C2-A18802A31E4A}" type="pres">
      <dgm:prSet presAssocID="{652F117D-626B-485C-9EB1-2435D265386D}" presName="space" presStyleCnt="0"/>
      <dgm:spPr/>
    </dgm:pt>
    <dgm:pt modelId="{F2F02145-E4F0-41BF-B835-11FD5AE88EBE}" type="pres">
      <dgm:prSet presAssocID="{02350373-8E00-4EDD-9FDA-D83C95CD8774}" presName="Name5" presStyleLbl="vennNode1" presStyleIdx="1" presStyleCnt="4" custLinFactNeighborX="25217" custLinFactNeighborY="43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BB3B5-6E48-4D8B-96C2-1E5352353A46}" type="pres">
      <dgm:prSet presAssocID="{F8FDC259-E9FB-4E54-947A-0BB3E58A1917}" presName="space" presStyleCnt="0"/>
      <dgm:spPr/>
    </dgm:pt>
    <dgm:pt modelId="{2167F624-404E-4FBA-93C5-B274303B04CD}" type="pres">
      <dgm:prSet presAssocID="{D286CF97-23A8-40E9-942D-4DC30388C6F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2C78D-210A-402B-9493-676AE5D7CF1E}" type="pres">
      <dgm:prSet presAssocID="{63323C5D-CDE0-4A16-A1D3-3B10C2FECF15}" presName="space" presStyleCnt="0"/>
      <dgm:spPr/>
    </dgm:pt>
    <dgm:pt modelId="{F3972829-E502-4CF3-B9E3-0CD10AC42A8D}" type="pres">
      <dgm:prSet presAssocID="{7CE7BC54-7236-4409-A976-7EF4770718D2}" presName="Name5" presStyleLbl="vennNode1" presStyleIdx="3" presStyleCnt="4" custLinFactNeighborX="-57045" custLinFactNeighborY="39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A723E6-5D89-4A24-BBC2-C4DB71629608}" type="presOf" srcId="{B56295F9-1E04-4DE2-88BE-5B7CCC1EBDC1}" destId="{2DB36A98-1DB1-4BC4-B617-275793D5EDD6}" srcOrd="0" destOrd="0" presId="urn:microsoft.com/office/officeart/2005/8/layout/venn3"/>
    <dgm:cxn modelId="{E68B8B8F-46BC-43C8-9F3F-43827116736E}" type="presOf" srcId="{7CE7BC54-7236-4409-A976-7EF4770718D2}" destId="{F3972829-E502-4CF3-B9E3-0CD10AC42A8D}" srcOrd="0" destOrd="0" presId="urn:microsoft.com/office/officeart/2005/8/layout/venn3"/>
    <dgm:cxn modelId="{EB160251-8688-4F1B-9814-C10997E33B45}" type="presOf" srcId="{AE90923B-F9BB-4F63-A996-61BABBC1B4F4}" destId="{861C06B4-7A74-4F00-A7AA-4D6CD69D7C52}" srcOrd="0" destOrd="0" presId="urn:microsoft.com/office/officeart/2005/8/layout/venn3"/>
    <dgm:cxn modelId="{508B538D-8BB1-4937-B21C-5E6CED69BDD5}" srcId="{AE90923B-F9BB-4F63-A996-61BABBC1B4F4}" destId="{B56295F9-1E04-4DE2-88BE-5B7CCC1EBDC1}" srcOrd="0" destOrd="0" parTransId="{BF947C4D-B234-4BAD-A774-0A4CB2E253D6}" sibTransId="{652F117D-626B-485C-9EB1-2435D265386D}"/>
    <dgm:cxn modelId="{30418B0D-C6AE-4F03-8D56-29CF60940D65}" srcId="{AE90923B-F9BB-4F63-A996-61BABBC1B4F4}" destId="{02350373-8E00-4EDD-9FDA-D83C95CD8774}" srcOrd="1" destOrd="0" parTransId="{C0E9B562-1126-4227-A70D-300550733A8A}" sibTransId="{F8FDC259-E9FB-4E54-947A-0BB3E58A1917}"/>
    <dgm:cxn modelId="{EF0C35A4-525E-4FB9-B948-23C5F83DEB73}" srcId="{AE90923B-F9BB-4F63-A996-61BABBC1B4F4}" destId="{D286CF97-23A8-40E9-942D-4DC30388C6F5}" srcOrd="2" destOrd="0" parTransId="{EFB1B48C-52DE-4EA7-81AD-1439B5C1444D}" sibTransId="{63323C5D-CDE0-4A16-A1D3-3B10C2FECF15}"/>
    <dgm:cxn modelId="{7C25A657-7699-4D0C-A343-A71B07B75FDF}" srcId="{AE90923B-F9BB-4F63-A996-61BABBC1B4F4}" destId="{7CE7BC54-7236-4409-A976-7EF4770718D2}" srcOrd="3" destOrd="0" parTransId="{D97F9EF2-74D4-4D6C-B4E9-C949ACDBBA9B}" sibTransId="{4DF7FD9E-252A-4995-A220-583D7B1D603E}"/>
    <dgm:cxn modelId="{C55B3A68-354A-45D5-9C0D-05A3C879606D}" type="presOf" srcId="{D286CF97-23A8-40E9-942D-4DC30388C6F5}" destId="{2167F624-404E-4FBA-93C5-B274303B04CD}" srcOrd="0" destOrd="0" presId="urn:microsoft.com/office/officeart/2005/8/layout/venn3"/>
    <dgm:cxn modelId="{03F923D2-E984-4A41-B5E7-F97FAF48989B}" type="presOf" srcId="{02350373-8E00-4EDD-9FDA-D83C95CD8774}" destId="{F2F02145-E4F0-41BF-B835-11FD5AE88EBE}" srcOrd="0" destOrd="0" presId="urn:microsoft.com/office/officeart/2005/8/layout/venn3"/>
    <dgm:cxn modelId="{D16A3A41-3811-4A29-985C-BFD30B449C3C}" type="presParOf" srcId="{861C06B4-7A74-4F00-A7AA-4D6CD69D7C52}" destId="{2DB36A98-1DB1-4BC4-B617-275793D5EDD6}" srcOrd="0" destOrd="0" presId="urn:microsoft.com/office/officeart/2005/8/layout/venn3"/>
    <dgm:cxn modelId="{C15B397A-575E-4859-95C4-E3E25323DA25}" type="presParOf" srcId="{861C06B4-7A74-4F00-A7AA-4D6CD69D7C52}" destId="{E9552573-6EBC-4CD4-A1C2-A18802A31E4A}" srcOrd="1" destOrd="0" presId="urn:microsoft.com/office/officeart/2005/8/layout/venn3"/>
    <dgm:cxn modelId="{927A0CD5-B8F5-4CFD-93D4-2BE9527220CA}" type="presParOf" srcId="{861C06B4-7A74-4F00-A7AA-4D6CD69D7C52}" destId="{F2F02145-E4F0-41BF-B835-11FD5AE88EBE}" srcOrd="2" destOrd="0" presId="urn:microsoft.com/office/officeart/2005/8/layout/venn3"/>
    <dgm:cxn modelId="{BDF195FE-6506-4DFE-9096-ADD0F5A89C4E}" type="presParOf" srcId="{861C06B4-7A74-4F00-A7AA-4D6CD69D7C52}" destId="{177BB3B5-6E48-4D8B-96C2-1E5352353A46}" srcOrd="3" destOrd="0" presId="urn:microsoft.com/office/officeart/2005/8/layout/venn3"/>
    <dgm:cxn modelId="{6FFF21CE-5BA0-4FE7-B7B0-F3EA876AC94E}" type="presParOf" srcId="{861C06B4-7A74-4F00-A7AA-4D6CD69D7C52}" destId="{2167F624-404E-4FBA-93C5-B274303B04CD}" srcOrd="4" destOrd="0" presId="urn:microsoft.com/office/officeart/2005/8/layout/venn3"/>
    <dgm:cxn modelId="{4265E689-9DC1-496D-82CE-5CC99F6503D9}" type="presParOf" srcId="{861C06B4-7A74-4F00-A7AA-4D6CD69D7C52}" destId="{5502C78D-210A-402B-9493-676AE5D7CF1E}" srcOrd="5" destOrd="0" presId="urn:microsoft.com/office/officeart/2005/8/layout/venn3"/>
    <dgm:cxn modelId="{35D70F2D-ACC3-49FF-9CCE-6AF47BB2A6BC}" type="presParOf" srcId="{861C06B4-7A74-4F00-A7AA-4D6CD69D7C52}" destId="{F3972829-E502-4CF3-B9E3-0CD10AC42A8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6A98-1DB1-4BC4-B617-275793D5EDD6}">
      <dsp:nvSpPr>
        <dsp:cNvPr id="0" name=""/>
        <dsp:cNvSpPr/>
      </dsp:nvSpPr>
      <dsp:spPr>
        <a:xfrm>
          <a:off x="1936" y="736380"/>
          <a:ext cx="1943167" cy="19431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939" tIns="82550" rIns="10693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FFFF00"/>
              </a:solidFill>
            </a:rPr>
            <a:t>1</a:t>
          </a:r>
          <a:endParaRPr lang="ru-RU" sz="6500" kern="1200" dirty="0">
            <a:solidFill>
              <a:srgbClr val="FFFF00"/>
            </a:solidFill>
          </a:endParaRPr>
        </a:p>
      </dsp:txBody>
      <dsp:txXfrm>
        <a:off x="286506" y="1020950"/>
        <a:ext cx="1374027" cy="1374027"/>
      </dsp:txXfrm>
    </dsp:sp>
    <dsp:sp modelId="{F2F02145-E4F0-41BF-B835-11FD5AE88EBE}">
      <dsp:nvSpPr>
        <dsp:cNvPr id="0" name=""/>
        <dsp:cNvSpPr/>
      </dsp:nvSpPr>
      <dsp:spPr>
        <a:xfrm>
          <a:off x="1654472" y="1472760"/>
          <a:ext cx="1943167" cy="1943167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939" tIns="82550" rIns="10693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chemeClr val="accent6"/>
              </a:solidFill>
            </a:rPr>
            <a:t>2</a:t>
          </a:r>
          <a:endParaRPr lang="ru-RU" sz="6500" kern="1200" dirty="0">
            <a:solidFill>
              <a:schemeClr val="accent6"/>
            </a:solidFill>
          </a:endParaRPr>
        </a:p>
      </dsp:txBody>
      <dsp:txXfrm>
        <a:off x="1939042" y="1757330"/>
        <a:ext cx="1374027" cy="1374027"/>
      </dsp:txXfrm>
    </dsp:sp>
    <dsp:sp modelId="{2167F624-404E-4FBA-93C5-B274303B04CD}">
      <dsp:nvSpPr>
        <dsp:cNvPr id="0" name=""/>
        <dsp:cNvSpPr/>
      </dsp:nvSpPr>
      <dsp:spPr>
        <a:xfrm>
          <a:off x="3111004" y="736380"/>
          <a:ext cx="1943167" cy="1943167"/>
        </a:xfrm>
        <a:prstGeom prst="ellipse">
          <a:avLst/>
        </a:prstGeom>
        <a:solidFill>
          <a:srgbClr val="FF000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939" tIns="82550" rIns="10693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00B0F0"/>
              </a:solidFill>
            </a:rPr>
            <a:t>3</a:t>
          </a:r>
          <a:endParaRPr lang="ru-RU" sz="6500" kern="1200" dirty="0">
            <a:solidFill>
              <a:srgbClr val="00B0F0"/>
            </a:solidFill>
          </a:endParaRPr>
        </a:p>
      </dsp:txBody>
      <dsp:txXfrm>
        <a:off x="3395574" y="1020950"/>
        <a:ext cx="1374027" cy="1374027"/>
      </dsp:txXfrm>
    </dsp:sp>
    <dsp:sp modelId="{F3972829-E502-4CF3-B9E3-0CD10AC42A8D}">
      <dsp:nvSpPr>
        <dsp:cNvPr id="0" name=""/>
        <dsp:cNvSpPr/>
      </dsp:nvSpPr>
      <dsp:spPr>
        <a:xfrm>
          <a:off x="4443842" y="1472760"/>
          <a:ext cx="1943167" cy="1943167"/>
        </a:xfrm>
        <a:prstGeom prst="ellipse">
          <a:avLst/>
        </a:prstGeom>
        <a:solidFill>
          <a:srgbClr val="FFFF0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939" tIns="82550" rIns="10693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FF0000"/>
              </a:solidFill>
            </a:rPr>
            <a:t>4</a:t>
          </a:r>
          <a:endParaRPr lang="ru-RU" sz="6500" kern="1200" dirty="0">
            <a:solidFill>
              <a:srgbClr val="FF0000"/>
            </a:solidFill>
          </a:endParaRPr>
        </a:p>
      </dsp:txBody>
      <dsp:txXfrm>
        <a:off x="4728412" y="1757330"/>
        <a:ext cx="1374027" cy="1374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77754-D6C9-4A91-9465-3BA900E56E4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5244-26D2-41EC-9A53-424B16BAC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4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C5244-26D2-41EC-9A53-424B16BAC34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663-5FD5-47ED-891E-308F979BCD3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50F8-CFDB-433D-9F47-FBFFBC7D19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663-5FD5-47ED-891E-308F979BCD3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50F8-CFDB-433D-9F47-FBFFBC7D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663-5FD5-47ED-891E-308F979BCD3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50F8-CFDB-433D-9F47-FBFFBC7D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663-5FD5-47ED-891E-308F979BCD3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50F8-CFDB-433D-9F47-FBFFBC7D19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663-5FD5-47ED-891E-308F979BCD3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50F8-CFDB-433D-9F47-FBFFBC7D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663-5FD5-47ED-891E-308F979BCD3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50F8-CFDB-433D-9F47-FBFFBC7D19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663-5FD5-47ED-891E-308F979BCD3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50F8-CFDB-433D-9F47-FBFFBC7D19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663-5FD5-47ED-891E-308F979BCD3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50F8-CFDB-433D-9F47-FBFFBC7D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663-5FD5-47ED-891E-308F979BCD3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50F8-CFDB-433D-9F47-FBFFBC7D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663-5FD5-47ED-891E-308F979BCD3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50F8-CFDB-433D-9F47-FBFFBC7D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663-5FD5-47ED-891E-308F979BCD3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50F8-CFDB-433D-9F47-FBFFBC7D19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557663-5FD5-47ED-891E-308F979BCD3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EF50F8-CFDB-433D-9F47-FBFFBC7D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bin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9.wmf"/><Relationship Id="rId7" Type="http://schemas.openxmlformats.org/officeDocument/2006/relationships/image" Target="../media/image16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3.png"/><Relationship Id="rId4" Type="http://schemas.openxmlformats.org/officeDocument/2006/relationships/image" Target="../media/image20.wmf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4.jpeg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11" Type="http://schemas.openxmlformats.org/officeDocument/2006/relationships/image" Target="../media/image31.png"/><Relationship Id="rId5" Type="http://schemas.openxmlformats.org/officeDocument/2006/relationships/image" Target="../media/image25.wmf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9592" y="1988840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Веселая математика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1560" y="1340768"/>
            <a:ext cx="914400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475656" y="1340768"/>
            <a:ext cx="914400" cy="9144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332656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619672" y="332656"/>
            <a:ext cx="1060704" cy="914400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13330929"/>
              </p:ext>
            </p:extLst>
          </p:nvPr>
        </p:nvGraphicFramePr>
        <p:xfrm>
          <a:off x="683568" y="3140968"/>
          <a:ext cx="6610643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Рисунок 18" descr="post-39185-1200429214_thum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568317">
            <a:off x="6690818" y="280925"/>
            <a:ext cx="2353942" cy="299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6249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20"/>
            <a:ext cx="6912768" cy="1323439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Молодцы!!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10" descr="c3c17ae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636912"/>
            <a:ext cx="3455987" cy="30337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4941168"/>
            <a:ext cx="4572000" cy="92333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ru-RU" b="1" dirty="0" smtClean="0">
                <a:ea typeface="Batang" pitchFamily="18" charset="-127"/>
                <a:cs typeface="Times New Roman" pitchFamily="18" charset="0"/>
              </a:rPr>
              <a:t>Картинки с сайта</a:t>
            </a:r>
          </a:p>
          <a:p>
            <a:r>
              <a:rPr lang="en-US" b="1" u="sng" dirty="0" smtClean="0">
                <a:solidFill>
                  <a:srgbClr val="FF0000"/>
                </a:solidFill>
                <a:ea typeface="Batang" pitchFamily="18" charset="-127"/>
                <a:cs typeface="Times New Roman" pitchFamily="18" charset="0"/>
              </a:rPr>
              <a:t>www.images.yandex.ru</a:t>
            </a:r>
          </a:p>
          <a:p>
            <a:r>
              <a:rPr lang="en-US" b="1" u="sng" dirty="0" smtClean="0">
                <a:solidFill>
                  <a:srgbClr val="FF0000"/>
                </a:solidFill>
                <a:ea typeface="Batang" pitchFamily="18" charset="-127"/>
                <a:cs typeface="Times New Roman" pitchFamily="18" charset="0"/>
              </a:rPr>
              <a:t>http://office.microsoft.com</a:t>
            </a:r>
            <a:endParaRPr lang="ru-RU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spc="50" dirty="0" smtClean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/>
              </a:rPr>
              <a:t>Помоги </a:t>
            </a:r>
            <a:r>
              <a:rPr lang="ru-RU" sz="4000" spc="50" dirty="0" err="1" smtClean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/>
              </a:rPr>
              <a:t>Карлсону</a:t>
            </a:r>
            <a:r>
              <a:rPr lang="ru-RU" sz="4000" spc="50" dirty="0" smtClean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/>
              </a:rPr>
              <a:t> назвать только те предметы, которые по одному</a:t>
            </a:r>
            <a:endParaRPr lang="ru-RU" sz="4000" spc="50" dirty="0">
              <a:ln w="11430">
                <a:solidFill>
                  <a:srgbClr val="00B0F0"/>
                </a:solidFill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41524"/>
            <a:ext cx="1224136" cy="131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3767" y="2041525"/>
            <a:ext cx="1203995" cy="116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6" y="3573016"/>
            <a:ext cx="17684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food_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9064" y="1628285"/>
            <a:ext cx="1840086" cy="1531492"/>
          </a:xfrm>
          <a:prstGeom prst="rect">
            <a:avLst/>
          </a:prstGeom>
          <a:noFill/>
        </p:spPr>
      </p:pic>
      <p:pic>
        <p:nvPicPr>
          <p:cNvPr id="8" name="Picture 16" descr="stamp_home_object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6717">
            <a:off x="7095989" y="5042045"/>
            <a:ext cx="1211263" cy="1676400"/>
          </a:xfrm>
          <a:prstGeom prst="rect">
            <a:avLst/>
          </a:prstGeom>
          <a:noFill/>
        </p:spPr>
      </p:pic>
      <p:pic>
        <p:nvPicPr>
          <p:cNvPr id="10" name="Picture 14" descr="stamp_home_object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8622" y="2204864"/>
            <a:ext cx="3251200" cy="1663700"/>
          </a:xfrm>
          <a:prstGeom prst="rect">
            <a:avLst/>
          </a:prstGeom>
          <a:noFill/>
        </p:spPr>
      </p:pic>
      <p:pic>
        <p:nvPicPr>
          <p:cNvPr id="11" name="Picture 14" descr="stamp_home_object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355795"/>
            <a:ext cx="3251200" cy="1663700"/>
          </a:xfrm>
          <a:prstGeom prst="rect">
            <a:avLst/>
          </a:prstGeom>
          <a:noFill/>
        </p:spPr>
      </p:pic>
      <p:pic>
        <p:nvPicPr>
          <p:cNvPr id="12" name="Picture 12" descr="stamp_school_tool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446089">
            <a:off x="1923070" y="4700878"/>
            <a:ext cx="1409700" cy="1803400"/>
          </a:xfrm>
          <a:prstGeom prst="rect">
            <a:avLst/>
          </a:prstGeom>
          <a:noFill/>
        </p:spPr>
      </p:pic>
      <p:pic>
        <p:nvPicPr>
          <p:cNvPr id="13" name="Picture 12" descr="stamp_school_tool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446089">
            <a:off x="2380913" y="4700879"/>
            <a:ext cx="1409700" cy="1803400"/>
          </a:xfrm>
          <a:prstGeom prst="rect">
            <a:avLst/>
          </a:prstGeom>
          <a:noFill/>
        </p:spPr>
      </p:pic>
      <p:pic>
        <p:nvPicPr>
          <p:cNvPr id="14" name="~PP796.WAV">
            <a:hlinkClick r:id="" action="ppaction://media"/>
          </p:cNvPr>
          <p:cNvPicPr>
            <a:picLocks noRot="1" noChangeAspect="1"/>
          </p:cNvPicPr>
          <p:nvPr>
            <a:wavAudioFile r:embed="rId1" name="~PP796.WAV"/>
          </p:nvPr>
        </p:nvPicPr>
        <p:blipFill>
          <a:blip r:embed="rId9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55250"/>
      </p:ext>
    </p:extLst>
  </p:cSld>
  <p:clrMapOvr>
    <a:masterClrMapping/>
  </p:clrMapOvr>
  <p:transition spd="med" advTm="1996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3956089"/>
              </p:ext>
            </p:extLst>
          </p:nvPr>
        </p:nvGraphicFramePr>
        <p:xfrm>
          <a:off x="457200" y="1600200"/>
          <a:ext cx="5266928" cy="485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643"/>
                <a:gridCol w="1755643"/>
                <a:gridCol w="1755642"/>
              </a:tblGrid>
              <a:tr h="1617712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8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8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617712">
                <a:tc>
                  <a:txBody>
                    <a:bodyPr/>
                    <a:lstStyle/>
                    <a:p>
                      <a:pPr algn="ctr"/>
                      <a:endParaRPr lang="ru-RU" sz="8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/>
                        <a:t>3</a:t>
                      </a:r>
                      <a:endParaRPr lang="ru-RU" sz="8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617712"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/>
                        <a:t>2</a:t>
                      </a:r>
                      <a:endParaRPr lang="ru-RU" sz="8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/>
                        <a:t>1</a:t>
                      </a:r>
                      <a:endParaRPr lang="ru-RU" sz="8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905457"/>
              </p:ext>
            </p:extLst>
          </p:nvPr>
        </p:nvGraphicFramePr>
        <p:xfrm>
          <a:off x="7596336" y="1556792"/>
          <a:ext cx="108012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8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01865"/>
              </p:ext>
            </p:extLst>
          </p:nvPr>
        </p:nvGraphicFramePr>
        <p:xfrm>
          <a:off x="6372200" y="2564904"/>
          <a:ext cx="100811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8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9427"/>
              </p:ext>
            </p:extLst>
          </p:nvPr>
        </p:nvGraphicFramePr>
        <p:xfrm>
          <a:off x="7884368" y="5373216"/>
          <a:ext cx="100811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1268760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8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547677"/>
              </p:ext>
            </p:extLst>
          </p:nvPr>
        </p:nvGraphicFramePr>
        <p:xfrm>
          <a:off x="6444208" y="4581128"/>
          <a:ext cx="100811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8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50843"/>
              </p:ext>
            </p:extLst>
          </p:nvPr>
        </p:nvGraphicFramePr>
        <p:xfrm>
          <a:off x="7740352" y="3789040"/>
          <a:ext cx="100811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8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18864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Заполни пустые клетки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5588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0.04093 L -0.60625 0.114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28955E-6 L -0.33872 0.25184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93062E-6 L -0.54341 0.17831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16632"/>
            <a:ext cx="9721080" cy="1094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каких чисел состоит цифра 4?</a:t>
            </a:r>
          </a:p>
        </p:txBody>
      </p:sp>
      <p:sp>
        <p:nvSpPr>
          <p:cNvPr id="16" name="Овал 15"/>
          <p:cNvSpPr/>
          <p:nvPr/>
        </p:nvSpPr>
        <p:spPr>
          <a:xfrm>
            <a:off x="7452320" y="1210632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4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42043" y="1196752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4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77465" y="1196752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4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94312" y="2891408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54123" y="2891408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19672" y="2891408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2891408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100392" y="2828076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732240" y="2875063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2" idx="0"/>
          </p:cNvCxnSpPr>
          <p:nvPr/>
        </p:nvCxnSpPr>
        <p:spPr>
          <a:xfrm flipV="1">
            <a:off x="780728" y="2027706"/>
            <a:ext cx="334888" cy="863702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7" idx="5"/>
          </p:cNvCxnSpPr>
          <p:nvPr/>
        </p:nvCxnSpPr>
        <p:spPr>
          <a:xfrm flipH="1" flipV="1">
            <a:off x="1722532" y="1977241"/>
            <a:ext cx="473206" cy="914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9" idx="0"/>
            <a:endCxn id="18" idx="5"/>
          </p:cNvCxnSpPr>
          <p:nvPr/>
        </p:nvCxnSpPr>
        <p:spPr>
          <a:xfrm flipH="1" flipV="1">
            <a:off x="4657954" y="1977241"/>
            <a:ext cx="493558" cy="9141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16" idx="5"/>
          </p:cNvCxnSpPr>
          <p:nvPr/>
        </p:nvCxnSpPr>
        <p:spPr>
          <a:xfrm flipH="1" flipV="1">
            <a:off x="8232809" y="1991121"/>
            <a:ext cx="443647" cy="814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6" idx="3"/>
          </p:cNvCxnSpPr>
          <p:nvPr/>
        </p:nvCxnSpPr>
        <p:spPr>
          <a:xfrm flipV="1">
            <a:off x="7189440" y="1991121"/>
            <a:ext cx="396791" cy="883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756136" y="2052697"/>
            <a:ext cx="343396" cy="850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808132" y="5625548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1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051989" y="5614669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2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420265" y="5614669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3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814938" y="5614669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1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275040" y="5614669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2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643192" y="5585989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3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911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5088 L -0.04792 -0.39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7008 L -0.19167 -0.395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47549E-6 L 0.15746 -0.37767 " pathEditMode="relative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0.003 L -0.16545 -0.374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2428 L -0.10243 -0.380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5 -0.02822 L 0.37222 -0.395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07104"/>
            <a:ext cx="8136904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Помоги найти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Карлсону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лишнюю фигуру в каждом прямоугольнике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132" y="1427076"/>
            <a:ext cx="3744416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331" y="1427076"/>
            <a:ext cx="3744416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5576" y="1669228"/>
            <a:ext cx="1396752" cy="126507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63670" y="3036627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88137" y="1761736"/>
            <a:ext cx="612068" cy="51633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73907" y="3036627"/>
            <a:ext cx="1915616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205496" y="3040495"/>
            <a:ext cx="1060704" cy="9144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6948264" y="3040495"/>
            <a:ext cx="1368152" cy="914400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6897049" y="1718289"/>
            <a:ext cx="1419367" cy="1119572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924950" y="1844824"/>
            <a:ext cx="1368152" cy="914400"/>
          </a:xfrm>
          <a:prstGeom prst="triangle">
            <a:avLst>
              <a:gd name="adj" fmla="val 8345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53279" y="4365104"/>
            <a:ext cx="3844103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1830" y="4602832"/>
            <a:ext cx="9144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65750" y="5223929"/>
            <a:ext cx="718399" cy="58660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07226" y="5969760"/>
            <a:ext cx="383609" cy="29807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04884" y="4725144"/>
            <a:ext cx="914400" cy="18304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507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Назови все предметы слева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343379"/>
            <a:ext cx="3996444" cy="5353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662" y="1361474"/>
            <a:ext cx="3672408" cy="5353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Администратор\AppData\Local\Microsoft\Windows\Temporary Internet Files\Content.IE5\ADOTQ31X\MC9002901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1"/>
            <a:ext cx="1512168" cy="122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AppData\Local\Microsoft\Windows\Temporary Internet Files\Content.IE5\2XN8RWFX\MC9002337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61" y="3029375"/>
            <a:ext cx="152176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Program Files\Microsoft Office\MEDIA\CAGCAT10\j023426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93861"/>
            <a:ext cx="1747430" cy="170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94" y="1533337"/>
            <a:ext cx="1151187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67" y="3138353"/>
            <a:ext cx="1343373" cy="142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6" y="2173773"/>
            <a:ext cx="1550644" cy="127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75" y="3204518"/>
            <a:ext cx="1724641" cy="158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ee"/>
          <p:cNvSpPr>
            <a:spLocks noEditPoints="1" noChangeArrowheads="1"/>
          </p:cNvSpPr>
          <p:nvPr/>
        </p:nvSpPr>
        <p:spPr bwMode="auto">
          <a:xfrm>
            <a:off x="5155097" y="3853347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1" y="4653136"/>
            <a:ext cx="1913787" cy="15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tebulb"/>
          <p:cNvSpPr>
            <a:spLocks noEditPoints="1" noChangeArrowheads="1"/>
          </p:cNvSpPr>
          <p:nvPr/>
        </p:nvSpPr>
        <p:spPr bwMode="auto">
          <a:xfrm>
            <a:off x="1019167" y="4941169"/>
            <a:ext cx="1129001" cy="154312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ock"/>
          <p:cNvSpPr>
            <a:spLocks noEditPoints="1" noChangeArrowheads="1"/>
          </p:cNvSpPr>
          <p:nvPr/>
        </p:nvSpPr>
        <p:spPr bwMode="auto">
          <a:xfrm>
            <a:off x="7164142" y="5217278"/>
            <a:ext cx="1152274" cy="109482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88328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28773  L -0.125 0.28773  L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16567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Назови все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предметы справа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3744416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21542" y="1484784"/>
            <a:ext cx="3870938" cy="4968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 descr="C:\Users\Администратор\AppData\Local\Microsoft\Windows\Temporary Internet Files\Content.IE5\XB6UX9A0\MC9001134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16522"/>
            <a:ext cx="1331134" cy="174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дминистратор\AppData\Local\Microsoft\Windows\Temporary Internet Files\Content.IE5\2XN8RWFX\MC9001132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8" y="1605264"/>
            <a:ext cx="1008112" cy="162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дминистратор\AppData\Local\Microsoft\Windows\Temporary Internet Files\Content.IE5\ADOTQ31X\MC9003347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8" y="5157192"/>
            <a:ext cx="1579496" cy="11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0976" y="3554782"/>
            <a:ext cx="1203995" cy="116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5"/>
          <p:cNvGrpSpPr>
            <a:grpSpLocks/>
          </p:cNvGrpSpPr>
          <p:nvPr/>
        </p:nvGrpSpPr>
        <p:grpSpPr bwMode="auto">
          <a:xfrm>
            <a:off x="5165579" y="2346639"/>
            <a:ext cx="1853277" cy="1306272"/>
            <a:chOff x="1392" y="1462"/>
            <a:chExt cx="2478" cy="1111"/>
          </a:xfrm>
        </p:grpSpPr>
        <p:sp>
          <p:nvSpPr>
            <p:cNvPr id="16" name="Freeform 146"/>
            <p:cNvSpPr>
              <a:spLocks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/>
              <a:ahLst/>
              <a:cxnLst>
                <a:cxn ang="0">
                  <a:pos x="1132" y="724"/>
                </a:cxn>
                <a:cxn ang="0">
                  <a:pos x="1110" y="620"/>
                </a:cxn>
                <a:cxn ang="0">
                  <a:pos x="1061" y="562"/>
                </a:cxn>
                <a:cxn ang="0">
                  <a:pos x="1041" y="544"/>
                </a:cxn>
                <a:cxn ang="0">
                  <a:pos x="999" y="509"/>
                </a:cxn>
                <a:cxn ang="0">
                  <a:pos x="950" y="484"/>
                </a:cxn>
                <a:cxn ang="0">
                  <a:pos x="879" y="467"/>
                </a:cxn>
                <a:cxn ang="0">
                  <a:pos x="808" y="462"/>
                </a:cxn>
                <a:cxn ang="0">
                  <a:pos x="756" y="476"/>
                </a:cxn>
                <a:cxn ang="0">
                  <a:pos x="703" y="478"/>
                </a:cxn>
                <a:cxn ang="0">
                  <a:pos x="676" y="476"/>
                </a:cxn>
                <a:cxn ang="0">
                  <a:pos x="601" y="398"/>
                </a:cxn>
                <a:cxn ang="0">
                  <a:pos x="567" y="302"/>
                </a:cxn>
                <a:cxn ang="0">
                  <a:pos x="492" y="191"/>
                </a:cxn>
                <a:cxn ang="0">
                  <a:pos x="392" y="102"/>
                </a:cxn>
                <a:cxn ang="0">
                  <a:pos x="289" y="58"/>
                </a:cxn>
                <a:cxn ang="0">
                  <a:pos x="194" y="31"/>
                </a:cxn>
                <a:cxn ang="0">
                  <a:pos x="111" y="13"/>
                </a:cxn>
                <a:cxn ang="0">
                  <a:pos x="47" y="4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53" y="33"/>
                </a:cxn>
                <a:cxn ang="0">
                  <a:pos x="140" y="91"/>
                </a:cxn>
                <a:cxn ang="0">
                  <a:pos x="243" y="162"/>
                </a:cxn>
                <a:cxn ang="0">
                  <a:pos x="334" y="236"/>
                </a:cxn>
                <a:cxn ang="0">
                  <a:pos x="389" y="298"/>
                </a:cxn>
                <a:cxn ang="0">
                  <a:pos x="443" y="396"/>
                </a:cxn>
                <a:cxn ang="0">
                  <a:pos x="467" y="471"/>
                </a:cxn>
                <a:cxn ang="0">
                  <a:pos x="445" y="498"/>
                </a:cxn>
                <a:cxn ang="0">
                  <a:pos x="343" y="422"/>
                </a:cxn>
                <a:cxn ang="0">
                  <a:pos x="251" y="338"/>
                </a:cxn>
                <a:cxn ang="0">
                  <a:pos x="240" y="347"/>
                </a:cxn>
                <a:cxn ang="0">
                  <a:pos x="276" y="449"/>
                </a:cxn>
                <a:cxn ang="0">
                  <a:pos x="318" y="527"/>
                </a:cxn>
                <a:cxn ang="0">
                  <a:pos x="349" y="571"/>
                </a:cxn>
                <a:cxn ang="0">
                  <a:pos x="258" y="698"/>
                </a:cxn>
                <a:cxn ang="0">
                  <a:pos x="294" y="724"/>
                </a:cxn>
                <a:cxn ang="0">
                  <a:pos x="374" y="782"/>
                </a:cxn>
                <a:cxn ang="0">
                  <a:pos x="460" y="829"/>
                </a:cxn>
                <a:cxn ang="0">
                  <a:pos x="556" y="867"/>
                </a:cxn>
                <a:cxn ang="0">
                  <a:pos x="643" y="889"/>
                </a:cxn>
                <a:cxn ang="0">
                  <a:pos x="692" y="887"/>
                </a:cxn>
                <a:cxn ang="0">
                  <a:pos x="734" y="875"/>
                </a:cxn>
                <a:cxn ang="0">
                  <a:pos x="752" y="869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Freeform 147"/>
            <p:cNvSpPr>
              <a:spLocks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/>
              <a:ahLst/>
              <a:cxnLst>
                <a:cxn ang="0">
                  <a:pos x="201" y="268"/>
                </a:cxn>
                <a:cxn ang="0">
                  <a:pos x="214" y="260"/>
                </a:cxn>
                <a:cxn ang="0">
                  <a:pos x="227" y="246"/>
                </a:cxn>
                <a:cxn ang="0">
                  <a:pos x="238" y="228"/>
                </a:cxn>
                <a:cxn ang="0">
                  <a:pos x="252" y="211"/>
                </a:cxn>
                <a:cxn ang="0">
                  <a:pos x="261" y="188"/>
                </a:cxn>
                <a:cxn ang="0">
                  <a:pos x="270" y="166"/>
                </a:cxn>
                <a:cxn ang="0">
                  <a:pos x="274" y="144"/>
                </a:cxn>
                <a:cxn ang="0">
                  <a:pos x="276" y="122"/>
                </a:cxn>
                <a:cxn ang="0">
                  <a:pos x="263" y="93"/>
                </a:cxn>
                <a:cxn ang="0">
                  <a:pos x="247" y="68"/>
                </a:cxn>
                <a:cxn ang="0">
                  <a:pos x="232" y="46"/>
                </a:cxn>
                <a:cxn ang="0">
                  <a:pos x="214" y="28"/>
                </a:cxn>
                <a:cxn ang="0">
                  <a:pos x="194" y="15"/>
                </a:cxn>
                <a:cxn ang="0">
                  <a:pos x="174" y="4"/>
                </a:cxn>
                <a:cxn ang="0">
                  <a:pos x="154" y="0"/>
                </a:cxn>
                <a:cxn ang="0">
                  <a:pos x="129" y="0"/>
                </a:cxn>
                <a:cxn ang="0">
                  <a:pos x="105" y="4"/>
                </a:cxn>
                <a:cxn ang="0">
                  <a:pos x="83" y="11"/>
                </a:cxn>
                <a:cxn ang="0">
                  <a:pos x="60" y="22"/>
                </a:cxn>
                <a:cxn ang="0">
                  <a:pos x="40" y="37"/>
                </a:cxn>
                <a:cxn ang="0">
                  <a:pos x="25" y="55"/>
                </a:cxn>
                <a:cxn ang="0">
                  <a:pos x="16" y="77"/>
                </a:cxn>
                <a:cxn ang="0">
                  <a:pos x="12" y="104"/>
                </a:cxn>
                <a:cxn ang="0">
                  <a:pos x="14" y="133"/>
                </a:cxn>
                <a:cxn ang="0">
                  <a:pos x="18" y="168"/>
                </a:cxn>
                <a:cxn ang="0">
                  <a:pos x="20" y="202"/>
                </a:cxn>
                <a:cxn ang="0">
                  <a:pos x="16" y="231"/>
                </a:cxn>
                <a:cxn ang="0">
                  <a:pos x="0" y="251"/>
                </a:cxn>
                <a:cxn ang="0">
                  <a:pos x="7" y="255"/>
                </a:cxn>
                <a:cxn ang="0">
                  <a:pos x="18" y="260"/>
                </a:cxn>
                <a:cxn ang="0">
                  <a:pos x="27" y="260"/>
                </a:cxn>
                <a:cxn ang="0">
                  <a:pos x="38" y="257"/>
                </a:cxn>
                <a:cxn ang="0">
                  <a:pos x="49" y="255"/>
                </a:cxn>
                <a:cxn ang="0">
                  <a:pos x="60" y="253"/>
                </a:cxn>
                <a:cxn ang="0">
                  <a:pos x="69" y="248"/>
                </a:cxn>
                <a:cxn ang="0">
                  <a:pos x="76" y="244"/>
                </a:cxn>
                <a:cxn ang="0">
                  <a:pos x="83" y="240"/>
                </a:cxn>
                <a:cxn ang="0">
                  <a:pos x="94" y="231"/>
                </a:cxn>
                <a:cxn ang="0">
                  <a:pos x="105" y="222"/>
                </a:cxn>
                <a:cxn ang="0">
                  <a:pos x="116" y="211"/>
                </a:cxn>
                <a:cxn ang="0">
                  <a:pos x="127" y="200"/>
                </a:cxn>
                <a:cxn ang="0">
                  <a:pos x="138" y="186"/>
                </a:cxn>
                <a:cxn ang="0">
                  <a:pos x="149" y="173"/>
                </a:cxn>
                <a:cxn ang="0">
                  <a:pos x="158" y="157"/>
                </a:cxn>
                <a:cxn ang="0">
                  <a:pos x="149" y="193"/>
                </a:cxn>
                <a:cxn ang="0">
                  <a:pos x="143" y="217"/>
                </a:cxn>
                <a:cxn ang="0">
                  <a:pos x="138" y="240"/>
                </a:cxn>
                <a:cxn ang="0">
                  <a:pos x="136" y="262"/>
                </a:cxn>
                <a:cxn ang="0">
                  <a:pos x="143" y="280"/>
                </a:cxn>
                <a:cxn ang="0">
                  <a:pos x="163" y="282"/>
                </a:cxn>
                <a:cxn ang="0">
                  <a:pos x="183" y="277"/>
                </a:cxn>
                <a:cxn ang="0">
                  <a:pos x="201" y="268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Freeform 148"/>
            <p:cNvSpPr>
              <a:spLocks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/>
              <a:ahLst/>
              <a:cxnLst>
                <a:cxn ang="0">
                  <a:pos x="776" y="100"/>
                </a:cxn>
                <a:cxn ang="0">
                  <a:pos x="896" y="138"/>
                </a:cxn>
                <a:cxn ang="0">
                  <a:pos x="988" y="187"/>
                </a:cxn>
                <a:cxn ang="0">
                  <a:pos x="1101" y="289"/>
                </a:cxn>
                <a:cxn ang="0">
                  <a:pos x="1163" y="378"/>
                </a:cxn>
                <a:cxn ang="0">
                  <a:pos x="1188" y="431"/>
                </a:cxn>
                <a:cxn ang="0">
                  <a:pos x="1241" y="485"/>
                </a:cxn>
                <a:cxn ang="0">
                  <a:pos x="1308" y="536"/>
                </a:cxn>
                <a:cxn ang="0">
                  <a:pos x="1346" y="522"/>
                </a:cxn>
                <a:cxn ang="0">
                  <a:pos x="1388" y="511"/>
                </a:cxn>
                <a:cxn ang="0">
                  <a:pos x="1441" y="516"/>
                </a:cxn>
                <a:cxn ang="0">
                  <a:pos x="1562" y="416"/>
                </a:cxn>
                <a:cxn ang="0">
                  <a:pos x="1711" y="307"/>
                </a:cxn>
                <a:cxn ang="0">
                  <a:pos x="1864" y="202"/>
                </a:cxn>
                <a:cxn ang="0">
                  <a:pos x="2006" y="111"/>
                </a:cxn>
                <a:cxn ang="0">
                  <a:pos x="2113" y="49"/>
                </a:cxn>
                <a:cxn ang="0">
                  <a:pos x="2211" y="71"/>
                </a:cxn>
                <a:cxn ang="0">
                  <a:pos x="2318" y="289"/>
                </a:cxn>
                <a:cxn ang="0">
                  <a:pos x="2478" y="456"/>
                </a:cxn>
                <a:cxn ang="0">
                  <a:pos x="2358" y="438"/>
                </a:cxn>
                <a:cxn ang="0">
                  <a:pos x="2260" y="358"/>
                </a:cxn>
                <a:cxn ang="0">
                  <a:pos x="2178" y="262"/>
                </a:cxn>
                <a:cxn ang="0">
                  <a:pos x="2100" y="194"/>
                </a:cxn>
                <a:cxn ang="0">
                  <a:pos x="2020" y="198"/>
                </a:cxn>
                <a:cxn ang="0">
                  <a:pos x="1884" y="342"/>
                </a:cxn>
                <a:cxn ang="0">
                  <a:pos x="1771" y="485"/>
                </a:cxn>
                <a:cxn ang="0">
                  <a:pos x="1719" y="551"/>
                </a:cxn>
                <a:cxn ang="0">
                  <a:pos x="1671" y="616"/>
                </a:cxn>
                <a:cxn ang="0">
                  <a:pos x="1630" y="633"/>
                </a:cxn>
                <a:cxn ang="0">
                  <a:pos x="1597" y="620"/>
                </a:cxn>
                <a:cxn ang="0">
                  <a:pos x="1570" y="596"/>
                </a:cxn>
                <a:cxn ang="0">
                  <a:pos x="1533" y="576"/>
                </a:cxn>
                <a:cxn ang="0">
                  <a:pos x="1484" y="576"/>
                </a:cxn>
                <a:cxn ang="0">
                  <a:pos x="1439" y="582"/>
                </a:cxn>
                <a:cxn ang="0">
                  <a:pos x="1377" y="611"/>
                </a:cxn>
                <a:cxn ang="0">
                  <a:pos x="1324" y="658"/>
                </a:cxn>
                <a:cxn ang="0">
                  <a:pos x="1306" y="733"/>
                </a:cxn>
                <a:cxn ang="0">
                  <a:pos x="1252" y="773"/>
                </a:cxn>
                <a:cxn ang="0">
                  <a:pos x="1157" y="767"/>
                </a:cxn>
                <a:cxn ang="0">
                  <a:pos x="1065" y="740"/>
                </a:cxn>
                <a:cxn ang="0">
                  <a:pos x="1012" y="678"/>
                </a:cxn>
                <a:cxn ang="0">
                  <a:pos x="941" y="565"/>
                </a:cxn>
                <a:cxn ang="0">
                  <a:pos x="872" y="445"/>
                </a:cxn>
                <a:cxn ang="0">
                  <a:pos x="834" y="367"/>
                </a:cxn>
                <a:cxn ang="0">
                  <a:pos x="785" y="289"/>
                </a:cxn>
                <a:cxn ang="0">
                  <a:pos x="714" y="236"/>
                </a:cxn>
                <a:cxn ang="0">
                  <a:pos x="643" y="200"/>
                </a:cxn>
                <a:cxn ang="0">
                  <a:pos x="558" y="165"/>
                </a:cxn>
                <a:cxn ang="0">
                  <a:pos x="469" y="129"/>
                </a:cxn>
                <a:cxn ang="0">
                  <a:pos x="391" y="102"/>
                </a:cxn>
                <a:cxn ang="0">
                  <a:pos x="334" y="89"/>
                </a:cxn>
                <a:cxn ang="0">
                  <a:pos x="198" y="69"/>
                </a:cxn>
                <a:cxn ang="0">
                  <a:pos x="47" y="31"/>
                </a:cxn>
                <a:cxn ang="0">
                  <a:pos x="29" y="2"/>
                </a:cxn>
                <a:cxn ang="0">
                  <a:pos x="133" y="9"/>
                </a:cxn>
                <a:cxn ang="0">
                  <a:pos x="260" y="18"/>
                </a:cxn>
                <a:cxn ang="0">
                  <a:pos x="400" y="31"/>
                </a:cxn>
                <a:cxn ang="0">
                  <a:pos x="545" y="51"/>
                </a:cxn>
                <a:cxn ang="0">
                  <a:pos x="685" y="78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149"/>
            <p:cNvSpPr>
              <a:spLocks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/>
              <a:ahLst/>
              <a:cxnLst>
                <a:cxn ang="0">
                  <a:pos x="367" y="104"/>
                </a:cxn>
                <a:cxn ang="0">
                  <a:pos x="338" y="93"/>
                </a:cxn>
                <a:cxn ang="0">
                  <a:pos x="314" y="80"/>
                </a:cxn>
                <a:cxn ang="0">
                  <a:pos x="291" y="66"/>
                </a:cxn>
                <a:cxn ang="0">
                  <a:pos x="296" y="51"/>
                </a:cxn>
                <a:cxn ang="0">
                  <a:pos x="345" y="31"/>
                </a:cxn>
                <a:cxn ang="0">
                  <a:pos x="403" y="15"/>
                </a:cxn>
                <a:cxn ang="0">
                  <a:pos x="456" y="4"/>
                </a:cxn>
                <a:cxn ang="0">
                  <a:pos x="440" y="2"/>
                </a:cxn>
                <a:cxn ang="0">
                  <a:pos x="365" y="2"/>
                </a:cxn>
                <a:cxn ang="0">
                  <a:pos x="291" y="2"/>
                </a:cxn>
                <a:cxn ang="0">
                  <a:pos x="220" y="2"/>
                </a:cxn>
                <a:cxn ang="0">
                  <a:pos x="154" y="0"/>
                </a:cxn>
                <a:cxn ang="0">
                  <a:pos x="96" y="0"/>
                </a:cxn>
                <a:cxn ang="0">
                  <a:pos x="47" y="0"/>
                </a:cxn>
                <a:cxn ang="0">
                  <a:pos x="11" y="0"/>
                </a:cxn>
                <a:cxn ang="0">
                  <a:pos x="2" y="11"/>
                </a:cxn>
                <a:cxn ang="0">
                  <a:pos x="18" y="31"/>
                </a:cxn>
                <a:cxn ang="0">
                  <a:pos x="38" y="42"/>
                </a:cxn>
                <a:cxn ang="0">
                  <a:pos x="60" y="49"/>
                </a:cxn>
                <a:cxn ang="0">
                  <a:pos x="62" y="58"/>
                </a:cxn>
                <a:cxn ang="0">
                  <a:pos x="67" y="71"/>
                </a:cxn>
                <a:cxn ang="0">
                  <a:pos x="89" y="75"/>
                </a:cxn>
                <a:cxn ang="0">
                  <a:pos x="120" y="75"/>
                </a:cxn>
                <a:cxn ang="0">
                  <a:pos x="131" y="84"/>
                </a:cxn>
                <a:cxn ang="0">
                  <a:pos x="142" y="100"/>
                </a:cxn>
                <a:cxn ang="0">
                  <a:pos x="165" y="106"/>
                </a:cxn>
                <a:cxn ang="0">
                  <a:pos x="191" y="98"/>
                </a:cxn>
                <a:cxn ang="0">
                  <a:pos x="214" y="102"/>
                </a:cxn>
                <a:cxn ang="0">
                  <a:pos x="236" y="118"/>
                </a:cxn>
                <a:cxn ang="0">
                  <a:pos x="258" y="120"/>
                </a:cxn>
                <a:cxn ang="0">
                  <a:pos x="278" y="115"/>
                </a:cxn>
                <a:cxn ang="0">
                  <a:pos x="291" y="111"/>
                </a:cxn>
                <a:cxn ang="0">
                  <a:pos x="314" y="109"/>
                </a:cxn>
                <a:cxn ang="0">
                  <a:pos x="340" y="106"/>
                </a:cxn>
                <a:cxn ang="0">
                  <a:pos x="369" y="106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150"/>
            <p:cNvSpPr>
              <a:spLocks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/>
              <a:ahLst/>
              <a:cxnLst>
                <a:cxn ang="0">
                  <a:pos x="147" y="120"/>
                </a:cxn>
                <a:cxn ang="0">
                  <a:pos x="134" y="93"/>
                </a:cxn>
                <a:cxn ang="0">
                  <a:pos x="118" y="68"/>
                </a:cxn>
                <a:cxn ang="0">
                  <a:pos x="103" y="48"/>
                </a:cxn>
                <a:cxn ang="0">
                  <a:pos x="85" y="28"/>
                </a:cxn>
                <a:cxn ang="0">
                  <a:pos x="65" y="15"/>
                </a:cxn>
                <a:cxn ang="0">
                  <a:pos x="45" y="6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27" y="15"/>
                </a:cxn>
                <a:cxn ang="0">
                  <a:pos x="54" y="40"/>
                </a:cxn>
                <a:cxn ang="0">
                  <a:pos x="78" y="68"/>
                </a:cxn>
                <a:cxn ang="0">
                  <a:pos x="98" y="102"/>
                </a:cxn>
                <a:cxn ang="0">
                  <a:pos x="112" y="135"/>
                </a:cxn>
                <a:cxn ang="0">
                  <a:pos x="118" y="171"/>
                </a:cxn>
                <a:cxn ang="0">
                  <a:pos x="118" y="206"/>
                </a:cxn>
                <a:cxn ang="0">
                  <a:pos x="105" y="237"/>
                </a:cxn>
                <a:cxn ang="0">
                  <a:pos x="125" y="202"/>
                </a:cxn>
                <a:cxn ang="0">
                  <a:pos x="141" y="168"/>
                </a:cxn>
                <a:cxn ang="0">
                  <a:pos x="147" y="142"/>
                </a:cxn>
                <a:cxn ang="0">
                  <a:pos x="147" y="120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Freeform 151"/>
            <p:cNvSpPr>
              <a:spLocks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/>
              <a:ahLst/>
              <a:cxnLst>
                <a:cxn ang="0">
                  <a:pos x="60" y="167"/>
                </a:cxn>
                <a:cxn ang="0">
                  <a:pos x="62" y="145"/>
                </a:cxn>
                <a:cxn ang="0">
                  <a:pos x="67" y="122"/>
                </a:cxn>
                <a:cxn ang="0">
                  <a:pos x="73" y="98"/>
                </a:cxn>
                <a:cxn ang="0">
                  <a:pos x="82" y="62"/>
                </a:cxn>
                <a:cxn ang="0">
                  <a:pos x="73" y="78"/>
                </a:cxn>
                <a:cxn ang="0">
                  <a:pos x="62" y="91"/>
                </a:cxn>
                <a:cxn ang="0">
                  <a:pos x="51" y="105"/>
                </a:cxn>
                <a:cxn ang="0">
                  <a:pos x="40" y="116"/>
                </a:cxn>
                <a:cxn ang="0">
                  <a:pos x="29" y="127"/>
                </a:cxn>
                <a:cxn ang="0">
                  <a:pos x="18" y="136"/>
                </a:cxn>
                <a:cxn ang="0">
                  <a:pos x="7" y="145"/>
                </a:cxn>
                <a:cxn ang="0">
                  <a:pos x="0" y="149"/>
                </a:cxn>
                <a:cxn ang="0">
                  <a:pos x="16" y="120"/>
                </a:cxn>
                <a:cxn ang="0">
                  <a:pos x="31" y="82"/>
                </a:cxn>
                <a:cxn ang="0">
                  <a:pos x="49" y="45"/>
                </a:cxn>
                <a:cxn ang="0">
                  <a:pos x="62" y="22"/>
                </a:cxn>
                <a:cxn ang="0">
                  <a:pos x="76" y="11"/>
                </a:cxn>
                <a:cxn ang="0">
                  <a:pos x="91" y="2"/>
                </a:cxn>
                <a:cxn ang="0">
                  <a:pos x="107" y="0"/>
                </a:cxn>
                <a:cxn ang="0">
                  <a:pos x="120" y="5"/>
                </a:cxn>
                <a:cxn ang="0">
                  <a:pos x="125" y="13"/>
                </a:cxn>
                <a:cxn ang="0">
                  <a:pos x="125" y="31"/>
                </a:cxn>
                <a:cxn ang="0">
                  <a:pos x="122" y="53"/>
                </a:cxn>
                <a:cxn ang="0">
                  <a:pos x="116" y="80"/>
                </a:cxn>
                <a:cxn ang="0">
                  <a:pos x="105" y="107"/>
                </a:cxn>
                <a:cxn ang="0">
                  <a:pos x="93" y="133"/>
                </a:cxn>
                <a:cxn ang="0">
                  <a:pos x="78" y="153"/>
                </a:cxn>
                <a:cxn ang="0">
                  <a:pos x="60" y="16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Freeform 152"/>
            <p:cNvSpPr>
              <a:spLocks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/>
              <a:ahLst/>
              <a:cxnLst>
                <a:cxn ang="0">
                  <a:pos x="40" y="164"/>
                </a:cxn>
                <a:cxn ang="0">
                  <a:pos x="29" y="131"/>
                </a:cxn>
                <a:cxn ang="0">
                  <a:pos x="22" y="91"/>
                </a:cxn>
                <a:cxn ang="0">
                  <a:pos x="22" y="44"/>
                </a:cxn>
                <a:cxn ang="0">
                  <a:pos x="34" y="0"/>
                </a:cxn>
                <a:cxn ang="0">
                  <a:pos x="11" y="46"/>
                </a:cxn>
                <a:cxn ang="0">
                  <a:pos x="0" y="100"/>
                </a:cxn>
                <a:cxn ang="0">
                  <a:pos x="7" y="144"/>
                </a:cxn>
                <a:cxn ang="0">
                  <a:pos x="40" y="164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Freeform 153"/>
            <p:cNvSpPr>
              <a:spLocks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29" y="162"/>
                </a:cxn>
                <a:cxn ang="0">
                  <a:pos x="55" y="151"/>
                </a:cxn>
                <a:cxn ang="0">
                  <a:pos x="82" y="149"/>
                </a:cxn>
                <a:cxn ang="0">
                  <a:pos x="109" y="158"/>
                </a:cxn>
                <a:cxn ang="0">
                  <a:pos x="136" y="175"/>
                </a:cxn>
                <a:cxn ang="0">
                  <a:pos x="160" y="198"/>
                </a:cxn>
                <a:cxn ang="0">
                  <a:pos x="187" y="226"/>
                </a:cxn>
                <a:cxn ang="0">
                  <a:pos x="213" y="258"/>
                </a:cxn>
                <a:cxn ang="0">
                  <a:pos x="240" y="289"/>
                </a:cxn>
                <a:cxn ang="0">
                  <a:pos x="269" y="322"/>
                </a:cxn>
                <a:cxn ang="0">
                  <a:pos x="300" y="353"/>
                </a:cxn>
                <a:cxn ang="0">
                  <a:pos x="331" y="380"/>
                </a:cxn>
                <a:cxn ang="0">
                  <a:pos x="367" y="402"/>
                </a:cxn>
                <a:cxn ang="0">
                  <a:pos x="402" y="415"/>
                </a:cxn>
                <a:cxn ang="0">
                  <a:pos x="445" y="422"/>
                </a:cxn>
                <a:cxn ang="0">
                  <a:pos x="487" y="420"/>
                </a:cxn>
                <a:cxn ang="0">
                  <a:pos x="422" y="389"/>
                </a:cxn>
                <a:cxn ang="0">
                  <a:pos x="371" y="329"/>
                </a:cxn>
                <a:cxn ang="0">
                  <a:pos x="327" y="253"/>
                </a:cxn>
                <a:cxn ang="0">
                  <a:pos x="289" y="173"/>
                </a:cxn>
                <a:cxn ang="0">
                  <a:pos x="253" y="98"/>
                </a:cxn>
                <a:cxn ang="0">
                  <a:pos x="220" y="35"/>
                </a:cxn>
                <a:cxn ang="0">
                  <a:pos x="184" y="0"/>
                </a:cxn>
                <a:cxn ang="0">
                  <a:pos x="147" y="0"/>
                </a:cxn>
                <a:cxn ang="0">
                  <a:pos x="131" y="18"/>
                </a:cxn>
                <a:cxn ang="0">
                  <a:pos x="113" y="40"/>
                </a:cxn>
                <a:cxn ang="0">
                  <a:pos x="93" y="62"/>
                </a:cxn>
                <a:cxn ang="0">
                  <a:pos x="71" y="86"/>
                </a:cxn>
                <a:cxn ang="0">
                  <a:pos x="49" y="111"/>
                </a:cxn>
                <a:cxn ang="0">
                  <a:pos x="31" y="138"/>
                </a:cxn>
                <a:cxn ang="0">
                  <a:pos x="13" y="162"/>
                </a:cxn>
                <a:cxn ang="0">
                  <a:pos x="0" y="186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Freeform 154"/>
            <p:cNvSpPr>
              <a:spLocks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/>
              <a:ahLst/>
              <a:cxnLst>
                <a:cxn ang="0">
                  <a:pos x="164" y="166"/>
                </a:cxn>
                <a:cxn ang="0">
                  <a:pos x="220" y="186"/>
                </a:cxn>
                <a:cxn ang="0">
                  <a:pos x="289" y="199"/>
                </a:cxn>
                <a:cxn ang="0">
                  <a:pos x="351" y="199"/>
                </a:cxn>
                <a:cxn ang="0">
                  <a:pos x="396" y="184"/>
                </a:cxn>
                <a:cxn ang="0">
                  <a:pos x="407" y="131"/>
                </a:cxn>
                <a:cxn ang="0">
                  <a:pos x="423" y="84"/>
                </a:cxn>
                <a:cxn ang="0">
                  <a:pos x="456" y="53"/>
                </a:cxn>
                <a:cxn ang="0">
                  <a:pos x="498" y="26"/>
                </a:cxn>
                <a:cxn ang="0">
                  <a:pos x="538" y="8"/>
                </a:cxn>
                <a:cxn ang="0">
                  <a:pos x="567" y="2"/>
                </a:cxn>
                <a:cxn ang="0">
                  <a:pos x="598" y="0"/>
                </a:cxn>
                <a:cxn ang="0">
                  <a:pos x="632" y="2"/>
                </a:cxn>
                <a:cxn ang="0">
                  <a:pos x="661" y="13"/>
                </a:cxn>
                <a:cxn ang="0">
                  <a:pos x="678" y="31"/>
                </a:cxn>
                <a:cxn ang="0">
                  <a:pos x="696" y="46"/>
                </a:cxn>
                <a:cxn ang="0">
                  <a:pos x="716" y="55"/>
                </a:cxn>
                <a:cxn ang="0">
                  <a:pos x="745" y="62"/>
                </a:cxn>
                <a:cxn ang="0">
                  <a:pos x="790" y="97"/>
                </a:cxn>
                <a:cxn ang="0">
                  <a:pos x="818" y="184"/>
                </a:cxn>
                <a:cxn ang="0">
                  <a:pos x="803" y="204"/>
                </a:cxn>
                <a:cxn ang="0">
                  <a:pos x="772" y="157"/>
                </a:cxn>
                <a:cxn ang="0">
                  <a:pos x="734" y="126"/>
                </a:cxn>
                <a:cxn ang="0">
                  <a:pos x="694" y="111"/>
                </a:cxn>
                <a:cxn ang="0">
                  <a:pos x="645" y="115"/>
                </a:cxn>
                <a:cxn ang="0">
                  <a:pos x="600" y="133"/>
                </a:cxn>
                <a:cxn ang="0">
                  <a:pos x="565" y="166"/>
                </a:cxn>
                <a:cxn ang="0">
                  <a:pos x="552" y="215"/>
                </a:cxn>
                <a:cxn ang="0">
                  <a:pos x="558" y="279"/>
                </a:cxn>
                <a:cxn ang="0">
                  <a:pos x="556" y="342"/>
                </a:cxn>
                <a:cxn ang="0">
                  <a:pos x="534" y="364"/>
                </a:cxn>
                <a:cxn ang="0">
                  <a:pos x="514" y="357"/>
                </a:cxn>
                <a:cxn ang="0">
                  <a:pos x="491" y="346"/>
                </a:cxn>
                <a:cxn ang="0">
                  <a:pos x="463" y="342"/>
                </a:cxn>
                <a:cxn ang="0">
                  <a:pos x="418" y="355"/>
                </a:cxn>
                <a:cxn ang="0">
                  <a:pos x="342" y="353"/>
                </a:cxn>
                <a:cxn ang="0">
                  <a:pos x="258" y="333"/>
                </a:cxn>
                <a:cxn ang="0">
                  <a:pos x="189" y="302"/>
                </a:cxn>
                <a:cxn ang="0">
                  <a:pos x="151" y="279"/>
                </a:cxn>
                <a:cxn ang="0">
                  <a:pos x="111" y="259"/>
                </a:cxn>
                <a:cxn ang="0">
                  <a:pos x="64" y="231"/>
                </a:cxn>
                <a:cxn ang="0">
                  <a:pos x="20" y="197"/>
                </a:cxn>
                <a:cxn ang="0">
                  <a:pos x="22" y="182"/>
                </a:cxn>
                <a:cxn ang="0">
                  <a:pos x="69" y="182"/>
                </a:cxn>
                <a:cxn ang="0">
                  <a:pos x="111" y="177"/>
                </a:cxn>
                <a:cxn ang="0">
                  <a:pos x="140" y="162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Freeform 155"/>
            <p:cNvSpPr>
              <a:spLocks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/>
              <a:ahLst/>
              <a:cxnLst>
                <a:cxn ang="0">
                  <a:pos x="252" y="76"/>
                </a:cxn>
                <a:cxn ang="0">
                  <a:pos x="241" y="62"/>
                </a:cxn>
                <a:cxn ang="0">
                  <a:pos x="227" y="44"/>
                </a:cxn>
                <a:cxn ang="0">
                  <a:pos x="212" y="24"/>
                </a:cxn>
                <a:cxn ang="0">
                  <a:pos x="196" y="0"/>
                </a:cxn>
                <a:cxn ang="0">
                  <a:pos x="176" y="2"/>
                </a:cxn>
                <a:cxn ang="0">
                  <a:pos x="152" y="7"/>
                </a:cxn>
                <a:cxn ang="0">
                  <a:pos x="123" y="13"/>
                </a:cxn>
                <a:cxn ang="0">
                  <a:pos x="94" y="20"/>
                </a:cxn>
                <a:cxn ang="0">
                  <a:pos x="65" y="29"/>
                </a:cxn>
                <a:cxn ang="0">
                  <a:pos x="38" y="40"/>
                </a:cxn>
                <a:cxn ang="0">
                  <a:pos x="16" y="49"/>
                </a:cxn>
                <a:cxn ang="0">
                  <a:pos x="0" y="58"/>
                </a:cxn>
                <a:cxn ang="0">
                  <a:pos x="11" y="64"/>
                </a:cxn>
                <a:cxn ang="0">
                  <a:pos x="25" y="71"/>
                </a:cxn>
                <a:cxn ang="0">
                  <a:pos x="36" y="80"/>
                </a:cxn>
                <a:cxn ang="0">
                  <a:pos x="47" y="89"/>
                </a:cxn>
                <a:cxn ang="0">
                  <a:pos x="60" y="98"/>
                </a:cxn>
                <a:cxn ang="0">
                  <a:pos x="74" y="107"/>
                </a:cxn>
                <a:cxn ang="0">
                  <a:pos x="92" y="113"/>
                </a:cxn>
                <a:cxn ang="0">
                  <a:pos x="109" y="116"/>
                </a:cxn>
                <a:cxn ang="0">
                  <a:pos x="129" y="118"/>
                </a:cxn>
                <a:cxn ang="0">
                  <a:pos x="149" y="122"/>
                </a:cxn>
                <a:cxn ang="0">
                  <a:pos x="169" y="124"/>
                </a:cxn>
                <a:cxn ang="0">
                  <a:pos x="189" y="124"/>
                </a:cxn>
                <a:cxn ang="0">
                  <a:pos x="209" y="122"/>
                </a:cxn>
                <a:cxn ang="0">
                  <a:pos x="225" y="113"/>
                </a:cxn>
                <a:cxn ang="0">
                  <a:pos x="241" y="98"/>
                </a:cxn>
                <a:cxn ang="0">
                  <a:pos x="252" y="76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Freeform 156"/>
            <p:cNvSpPr>
              <a:spLocks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/>
              <a:ahLst/>
              <a:cxnLst>
                <a:cxn ang="0">
                  <a:pos x="207" y="111"/>
                </a:cxn>
                <a:cxn ang="0">
                  <a:pos x="189" y="120"/>
                </a:cxn>
                <a:cxn ang="0">
                  <a:pos x="169" y="125"/>
                </a:cxn>
                <a:cxn ang="0">
                  <a:pos x="149" y="123"/>
                </a:cxn>
                <a:cxn ang="0">
                  <a:pos x="142" y="105"/>
                </a:cxn>
                <a:cxn ang="0">
                  <a:pos x="144" y="83"/>
                </a:cxn>
                <a:cxn ang="0">
                  <a:pos x="149" y="60"/>
                </a:cxn>
                <a:cxn ang="0">
                  <a:pos x="155" y="36"/>
                </a:cxn>
                <a:cxn ang="0">
                  <a:pos x="164" y="0"/>
                </a:cxn>
                <a:cxn ang="0">
                  <a:pos x="155" y="16"/>
                </a:cxn>
                <a:cxn ang="0">
                  <a:pos x="144" y="29"/>
                </a:cxn>
                <a:cxn ang="0">
                  <a:pos x="133" y="43"/>
                </a:cxn>
                <a:cxn ang="0">
                  <a:pos x="122" y="54"/>
                </a:cxn>
                <a:cxn ang="0">
                  <a:pos x="111" y="65"/>
                </a:cxn>
                <a:cxn ang="0">
                  <a:pos x="100" y="74"/>
                </a:cxn>
                <a:cxn ang="0">
                  <a:pos x="89" y="83"/>
                </a:cxn>
                <a:cxn ang="0">
                  <a:pos x="82" y="87"/>
                </a:cxn>
                <a:cxn ang="0">
                  <a:pos x="75" y="91"/>
                </a:cxn>
                <a:cxn ang="0">
                  <a:pos x="66" y="96"/>
                </a:cxn>
                <a:cxn ang="0">
                  <a:pos x="55" y="98"/>
                </a:cxn>
                <a:cxn ang="0">
                  <a:pos x="44" y="100"/>
                </a:cxn>
                <a:cxn ang="0">
                  <a:pos x="33" y="103"/>
                </a:cxn>
                <a:cxn ang="0">
                  <a:pos x="24" y="103"/>
                </a:cxn>
                <a:cxn ang="0">
                  <a:pos x="13" y="98"/>
                </a:cxn>
                <a:cxn ang="0">
                  <a:pos x="6" y="94"/>
                </a:cxn>
                <a:cxn ang="0">
                  <a:pos x="4" y="134"/>
                </a:cxn>
                <a:cxn ang="0">
                  <a:pos x="0" y="176"/>
                </a:cxn>
                <a:cxn ang="0">
                  <a:pos x="2" y="214"/>
                </a:cxn>
                <a:cxn ang="0">
                  <a:pos x="13" y="238"/>
                </a:cxn>
                <a:cxn ang="0">
                  <a:pos x="18" y="214"/>
                </a:cxn>
                <a:cxn ang="0">
                  <a:pos x="26" y="189"/>
                </a:cxn>
                <a:cxn ang="0">
                  <a:pos x="35" y="167"/>
                </a:cxn>
                <a:cxn ang="0">
                  <a:pos x="49" y="147"/>
                </a:cxn>
                <a:cxn ang="0">
                  <a:pos x="62" y="129"/>
                </a:cxn>
                <a:cxn ang="0">
                  <a:pos x="78" y="116"/>
                </a:cxn>
                <a:cxn ang="0">
                  <a:pos x="93" y="107"/>
                </a:cxn>
                <a:cxn ang="0">
                  <a:pos x="107" y="105"/>
                </a:cxn>
                <a:cxn ang="0">
                  <a:pos x="95" y="149"/>
                </a:cxn>
                <a:cxn ang="0">
                  <a:pos x="95" y="196"/>
                </a:cxn>
                <a:cxn ang="0">
                  <a:pos x="102" y="236"/>
                </a:cxn>
                <a:cxn ang="0">
                  <a:pos x="113" y="269"/>
                </a:cxn>
                <a:cxn ang="0">
                  <a:pos x="115" y="238"/>
                </a:cxn>
                <a:cxn ang="0">
                  <a:pos x="122" y="209"/>
                </a:cxn>
                <a:cxn ang="0">
                  <a:pos x="131" y="185"/>
                </a:cxn>
                <a:cxn ang="0">
                  <a:pos x="144" y="163"/>
                </a:cxn>
                <a:cxn ang="0">
                  <a:pos x="158" y="145"/>
                </a:cxn>
                <a:cxn ang="0">
                  <a:pos x="173" y="129"/>
                </a:cxn>
                <a:cxn ang="0">
                  <a:pos x="191" y="118"/>
                </a:cxn>
                <a:cxn ang="0">
                  <a:pos x="207" y="111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Freeform 157"/>
            <p:cNvSpPr>
              <a:spLocks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/>
              <a:ahLst/>
              <a:cxnLst>
                <a:cxn ang="0">
                  <a:pos x="489" y="322"/>
                </a:cxn>
                <a:cxn ang="0">
                  <a:pos x="463" y="273"/>
                </a:cxn>
                <a:cxn ang="0">
                  <a:pos x="416" y="211"/>
                </a:cxn>
                <a:cxn ang="0">
                  <a:pos x="347" y="142"/>
                </a:cxn>
                <a:cxn ang="0">
                  <a:pos x="276" y="91"/>
                </a:cxn>
                <a:cxn ang="0">
                  <a:pos x="211" y="60"/>
                </a:cxn>
                <a:cxn ang="0">
                  <a:pos x="134" y="33"/>
                </a:cxn>
                <a:cxn ang="0">
                  <a:pos x="47" y="11"/>
                </a:cxn>
                <a:cxn ang="0">
                  <a:pos x="22" y="11"/>
                </a:cxn>
                <a:cxn ang="0">
                  <a:pos x="71" y="40"/>
                </a:cxn>
                <a:cxn ang="0">
                  <a:pos x="125" y="73"/>
                </a:cxn>
                <a:cxn ang="0">
                  <a:pos x="178" y="109"/>
                </a:cxn>
                <a:cxn ang="0">
                  <a:pos x="229" y="149"/>
                </a:cxn>
                <a:cxn ang="0">
                  <a:pos x="278" y="187"/>
                </a:cxn>
                <a:cxn ang="0">
                  <a:pos x="320" y="227"/>
                </a:cxn>
                <a:cxn ang="0">
                  <a:pos x="354" y="262"/>
                </a:cxn>
                <a:cxn ang="0">
                  <a:pos x="392" y="316"/>
                </a:cxn>
                <a:cxn ang="0">
                  <a:pos x="436" y="391"/>
                </a:cxn>
                <a:cxn ang="0">
                  <a:pos x="458" y="469"/>
                </a:cxn>
                <a:cxn ang="0">
                  <a:pos x="441" y="542"/>
                </a:cxn>
                <a:cxn ang="0">
                  <a:pos x="385" y="584"/>
                </a:cxn>
                <a:cxn ang="0">
                  <a:pos x="325" y="544"/>
                </a:cxn>
                <a:cxn ang="0">
                  <a:pos x="256" y="464"/>
                </a:cxn>
                <a:cxn ang="0">
                  <a:pos x="200" y="382"/>
                </a:cxn>
                <a:cxn ang="0">
                  <a:pos x="196" y="382"/>
                </a:cxn>
                <a:cxn ang="0">
                  <a:pos x="240" y="464"/>
                </a:cxn>
                <a:cxn ang="0">
                  <a:pos x="296" y="553"/>
                </a:cxn>
                <a:cxn ang="0">
                  <a:pos x="345" y="624"/>
                </a:cxn>
                <a:cxn ang="0">
                  <a:pos x="376" y="658"/>
                </a:cxn>
                <a:cxn ang="0">
                  <a:pos x="421" y="678"/>
                </a:cxn>
                <a:cxn ang="0">
                  <a:pos x="478" y="691"/>
                </a:cxn>
                <a:cxn ang="0">
                  <a:pos x="530" y="693"/>
                </a:cxn>
                <a:cxn ang="0">
                  <a:pos x="565" y="675"/>
                </a:cxn>
                <a:cxn ang="0">
                  <a:pos x="590" y="635"/>
                </a:cxn>
                <a:cxn ang="0">
                  <a:pos x="590" y="582"/>
                </a:cxn>
                <a:cxn ang="0">
                  <a:pos x="550" y="540"/>
                </a:cxn>
                <a:cxn ang="0">
                  <a:pos x="507" y="473"/>
                </a:cxn>
                <a:cxn ang="0">
                  <a:pos x="501" y="376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Freeform 158"/>
            <p:cNvSpPr>
              <a:spLocks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/>
              <a:ahLst/>
              <a:cxnLst>
                <a:cxn ang="0">
                  <a:pos x="22" y="47"/>
                </a:cxn>
                <a:cxn ang="0">
                  <a:pos x="31" y="44"/>
                </a:cxn>
                <a:cxn ang="0">
                  <a:pos x="38" y="40"/>
                </a:cxn>
                <a:cxn ang="0">
                  <a:pos x="42" y="33"/>
                </a:cxn>
                <a:cxn ang="0">
                  <a:pos x="45" y="24"/>
                </a:cxn>
                <a:cxn ang="0">
                  <a:pos x="42" y="15"/>
                </a:cxn>
                <a:cxn ang="0">
                  <a:pos x="38" y="7"/>
                </a:cxn>
                <a:cxn ang="0">
                  <a:pos x="31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4"/>
                </a:cxn>
                <a:cxn ang="0">
                  <a:pos x="2" y="33"/>
                </a:cxn>
                <a:cxn ang="0">
                  <a:pos x="7" y="40"/>
                </a:cxn>
                <a:cxn ang="0">
                  <a:pos x="13" y="44"/>
                </a:cxn>
                <a:cxn ang="0">
                  <a:pos x="22" y="47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Freeform 159"/>
            <p:cNvSpPr>
              <a:spLocks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/>
              <a:ahLst/>
              <a:cxnLst>
                <a:cxn ang="0">
                  <a:pos x="13" y="24"/>
                </a:cxn>
                <a:cxn ang="0">
                  <a:pos x="18" y="24"/>
                </a:cxn>
                <a:cxn ang="0">
                  <a:pos x="22" y="22"/>
                </a:cxn>
                <a:cxn ang="0">
                  <a:pos x="24" y="18"/>
                </a:cxn>
                <a:cxn ang="0">
                  <a:pos x="27" y="13"/>
                </a:cxn>
                <a:cxn ang="0">
                  <a:pos x="24" y="9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9" y="24"/>
                </a:cxn>
                <a:cxn ang="0">
                  <a:pos x="13" y="24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pic>
        <p:nvPicPr>
          <p:cNvPr id="30" name="Picture 6" descr="b3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1845" y="1518055"/>
            <a:ext cx="1357313" cy="1371600"/>
          </a:xfrm>
          <a:prstGeom prst="rect">
            <a:avLst/>
          </a:prstGeom>
          <a:noFill/>
        </p:spPr>
      </p:pic>
      <p:sp>
        <p:nvSpPr>
          <p:cNvPr id="6" name="Tree"/>
          <p:cNvSpPr>
            <a:spLocks noEditPoints="1" noChangeArrowheads="1"/>
          </p:cNvSpPr>
          <p:nvPr/>
        </p:nvSpPr>
        <p:spPr bwMode="auto">
          <a:xfrm>
            <a:off x="2114971" y="1776857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57" y="4574292"/>
            <a:ext cx="1819656" cy="16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Администратор\AppData\Local\Microsoft\Windows\Temporary Internet Files\Content.IE5\OHWJUIF6\MC90034689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44" y="3345078"/>
            <a:ext cx="1291418" cy="119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Администратор\AppData\Local\Microsoft\Windows\Temporary Internet Files\Content.IE5\OHWJUIF6\MC900441734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2" y="4132015"/>
            <a:ext cx="1883347" cy="188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9010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648072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Расположи все фрукты на верхнюю полку, а овощи-  на нижнюю</a:t>
            </a:r>
            <a:br>
              <a:rPr lang="ru-RU" sz="2800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464496" cy="3384376"/>
          </a:xfrm>
          <a:prstGeom prst="rect">
            <a:avLst/>
          </a:prstGeom>
        </p:spPr>
      </p:pic>
      <p:pic>
        <p:nvPicPr>
          <p:cNvPr id="5" name="Picture 14" descr="food_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01208"/>
            <a:ext cx="1384281" cy="1152128"/>
          </a:xfrm>
          <a:prstGeom prst="rect">
            <a:avLst/>
          </a:prstGeom>
          <a:noFill/>
        </p:spPr>
      </p:pic>
      <p:pic>
        <p:nvPicPr>
          <p:cNvPr id="6" name="Рисунок 5" descr="MC900215141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149080"/>
            <a:ext cx="2195736" cy="1739219"/>
          </a:xfrm>
          <a:prstGeom prst="rect">
            <a:avLst/>
          </a:prstGeom>
        </p:spPr>
      </p:pic>
      <p:pic>
        <p:nvPicPr>
          <p:cNvPr id="7" name="Рисунок 6" descr="MC900215371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717032"/>
            <a:ext cx="936104" cy="1599018"/>
          </a:xfrm>
          <a:prstGeom prst="rect">
            <a:avLst/>
          </a:prstGeom>
        </p:spPr>
      </p:pic>
      <p:pic>
        <p:nvPicPr>
          <p:cNvPr id="11" name="Рисунок 10" descr="MC900335787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3068960"/>
            <a:ext cx="1162320" cy="1656184"/>
          </a:xfrm>
          <a:prstGeom prst="rect">
            <a:avLst/>
          </a:prstGeom>
        </p:spPr>
      </p:pic>
      <p:pic>
        <p:nvPicPr>
          <p:cNvPr id="12" name="Рисунок 11" descr="MC900391488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43808" y="5046574"/>
            <a:ext cx="1449324" cy="1811426"/>
          </a:xfrm>
          <a:prstGeom prst="rect">
            <a:avLst/>
          </a:prstGeom>
        </p:spPr>
      </p:pic>
      <p:pic>
        <p:nvPicPr>
          <p:cNvPr id="13" name="Рисунок 12" descr="MC900391498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2420888"/>
            <a:ext cx="1819048" cy="1209524"/>
          </a:xfrm>
          <a:prstGeom prst="rect">
            <a:avLst/>
          </a:prstGeom>
        </p:spPr>
      </p:pic>
      <p:pic>
        <p:nvPicPr>
          <p:cNvPr id="14" name="Рисунок 13" descr="MC90044178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3968" y="5085184"/>
            <a:ext cx="1152128" cy="1152128"/>
          </a:xfrm>
          <a:prstGeom prst="rect">
            <a:avLst/>
          </a:prstGeom>
        </p:spPr>
      </p:pic>
      <p:pic>
        <p:nvPicPr>
          <p:cNvPr id="15" name="Рисунок 14" descr="MC90043689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1124744"/>
            <a:ext cx="1224136" cy="1224136"/>
          </a:xfrm>
          <a:prstGeom prst="rect">
            <a:avLst/>
          </a:prstGeom>
        </p:spPr>
      </p:pic>
      <p:pic>
        <p:nvPicPr>
          <p:cNvPr id="19" name="Рисунок 18" descr="MC900112354.W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92080" y="5489848"/>
            <a:ext cx="8686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4511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6.17946E-6 L 0.75608 0.16789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5319E-6 L 0.44098 -0.17831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6716E-6 L 0.56702 -0.48266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3.05273E-6 L -0.09445 -0.50347 " pathEditMode="relative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4.84736E-6 L 0.4882 -0.30412 " pathEditMode="relative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47549E-7 L 0.2599 -0.23081 " pathEditMode="relative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94635E-6 L 0.46458 -0.17831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679E-6 L 0.62205 -0.09436 " pathEditMode="relative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1619E-6 L 0.36996 0.15726 " pathEditMode="relative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5129" cy="10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effectLst/>
              </a:rPr>
              <a:t>Скажи, где находится яблоко, а над ним? под яблоком? справа-от яблока ? Слева от яблока? в верхнем правом углу? в верхнем левом углу? в нижнем левом углу? в нижнем правом углу?</a:t>
            </a:r>
            <a:br>
              <a:rPr lang="ru-RU" sz="1400" dirty="0" smtClean="0">
                <a:solidFill>
                  <a:schemeClr val="tx1"/>
                </a:solidFill>
                <a:effectLst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</a:rPr>
              <a:t>Как мы назовем все это одним словом?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7625"/>
              </p:ext>
            </p:extLst>
          </p:nvPr>
        </p:nvGraphicFramePr>
        <p:xfrm>
          <a:off x="323529" y="908721"/>
          <a:ext cx="8424935" cy="583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467"/>
                <a:gridCol w="2855467"/>
                <a:gridCol w="2714001"/>
              </a:tblGrid>
              <a:tr h="1944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944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944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2525244" cy="17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32" y="966055"/>
            <a:ext cx="1748584" cy="168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32" y="2924944"/>
            <a:ext cx="1892600" cy="17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2520279" cy="17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66055"/>
            <a:ext cx="2525244" cy="168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4941167"/>
            <a:ext cx="2520279" cy="162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7"/>
            <a:ext cx="2525244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966055"/>
            <a:ext cx="2520279" cy="168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4941167"/>
            <a:ext cx="1872208" cy="162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79635" y="255183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68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123</Words>
  <Application>Microsoft Office PowerPoint</Application>
  <PresentationFormat>Экран (4:3)</PresentationFormat>
  <Paragraphs>38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Помоги Карлсону назвать только те предметы, которые по одному</vt:lpstr>
      <vt:lpstr>Презентация PowerPoint</vt:lpstr>
      <vt:lpstr>Из каких чисел состоит цифра 4?</vt:lpstr>
      <vt:lpstr>Презентация PowerPoint</vt:lpstr>
      <vt:lpstr>Презентация PowerPoint</vt:lpstr>
      <vt:lpstr>Назови все предметы справа </vt:lpstr>
      <vt:lpstr>Расположи все фрукты на верхнюю полку, а овощи-  на нижнюю </vt:lpstr>
      <vt:lpstr>Скажи, где находится яблоко, а над ним? под яблоком? справа-от яблока ? Слева от яблока? в верхнем правом углу? в верхнем левом углу? в нижнем левом углу? в нижнем правом углу? Как мы назовем все это одним словом?</vt:lpstr>
      <vt:lpstr>Презентация PowerPoint</vt:lpstr>
    </vt:vector>
  </TitlesOfParts>
  <Company>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Изучаем математику</dc:title>
  <dc:creator>User</dc:creator>
  <cp:lastModifiedBy>Елена Александровна</cp:lastModifiedBy>
  <cp:revision>40</cp:revision>
  <dcterms:created xsi:type="dcterms:W3CDTF">2011-11-14T15:41:01Z</dcterms:created>
  <dcterms:modified xsi:type="dcterms:W3CDTF">2020-04-25T03:05:15Z</dcterms:modified>
</cp:coreProperties>
</file>