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4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11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37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1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9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4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1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9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7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3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09A8-DF2E-44FC-8933-96062C2460A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2FB3EB-7846-4A74-A933-71EDD6722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255" y="723331"/>
            <a:ext cx="10408242" cy="46753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Helvetica Neue"/>
              </a:rPr>
              <a:t>Художественный труд. Тема «Доктор Айболит из картона своими руками»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Helvetica Neue"/>
              </a:rPr>
              <a:t>Цель</a:t>
            </a: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научиться выполнять работу, используя различные материалы.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Задачи:</a:t>
            </a:r>
            <a:endParaRPr lang="ru-RU" sz="2000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1. Продолжать учить детей работать с бумагой и бросовым материалом.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2. Закреплять умение пользоваться ножницами и клеем.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3. Развивать  мелкую моторику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рук, логическое мышление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, умение доводить начатое дело до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конца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41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2" y="2965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13. Прикрепляем очки и наша подделка – Айболит из картона, готова!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136" y="1577453"/>
            <a:ext cx="4465994" cy="50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3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28" y="2053988"/>
            <a:ext cx="8324682" cy="4353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Helvetica Neue"/>
              </a:rPr>
              <a:t>Материалы: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картон розового цвета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лист белой бумаги А4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одноразовая бумажная тарелка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готовая  пара глаз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заранее изготовленные из проволоки очки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ножницы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клей-карандаш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- маркер красного цвета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08" y="204594"/>
            <a:ext cx="5372101" cy="40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40" y="395785"/>
            <a:ext cx="9921473" cy="1509215"/>
          </a:xfrm>
        </p:spPr>
        <p:txBody>
          <a:bodyPr>
            <a:normAutofit fontScale="90000"/>
          </a:bodyPr>
          <a:lstStyle/>
          <a:p>
            <a:r>
              <a:rPr lang="ru-RU" dirty="0"/>
              <a:t>Пошаговый процесс выполнения работы:</a:t>
            </a:r>
            <a:br>
              <a:rPr lang="ru-RU" dirty="0"/>
            </a:br>
            <a:r>
              <a:rPr lang="ru-RU" dirty="0"/>
              <a:t>1. Берём лист розового картона и рисуем контур головы доктора Айболита. Затем вырезаем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40" y="2452102"/>
            <a:ext cx="3521123" cy="429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02" y="246162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0" y="259307"/>
            <a:ext cx="10098893" cy="1604749"/>
          </a:xfrm>
        </p:spPr>
        <p:txBody>
          <a:bodyPr>
            <a:normAutofit fontScale="90000"/>
          </a:bodyPr>
          <a:lstStyle/>
          <a:p>
            <a:r>
              <a:rPr lang="ru-RU" dirty="0"/>
              <a:t>2. Одноразовую бумажную тарелку складываем пополам, разрезаем.  Одну половину складываем пополам и тоже разрезаем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592" y="2031193"/>
            <a:ext cx="4716748" cy="482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425" y="272955"/>
            <a:ext cx="10126188" cy="163204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3. Делаем разметку для бороды и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усов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dirty="0">
                <a:solidFill>
                  <a:srgbClr val="000000"/>
                </a:solidFill>
                <a:latin typeface="Helvetica Neue"/>
              </a:rPr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4. Вырезаем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16" y="1813592"/>
            <a:ext cx="4517480" cy="4622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03" y="1813592"/>
            <a:ext cx="4826610" cy="46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282916"/>
            <a:ext cx="9362514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5. Из белого листа бумаги сделаем шапочку доктору. Складываем лист пополам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185" y="1937982"/>
            <a:ext cx="6117355" cy="45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1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51" y="163773"/>
            <a:ext cx="9990162" cy="1140724"/>
          </a:xfrm>
        </p:spPr>
        <p:txBody>
          <a:bodyPr>
            <a:normAutofit fontScale="90000"/>
          </a:bodyPr>
          <a:lstStyle/>
          <a:p>
            <a:r>
              <a:rPr lang="ru-RU" dirty="0"/>
              <a:t>6. Отгибаем один слой бумаги назад, другой </a:t>
            </a:r>
            <a:r>
              <a:rPr lang="ru-RU" dirty="0" smtClean="0"/>
              <a:t>вперёд; 7. </a:t>
            </a:r>
            <a:r>
              <a:rPr lang="ru-RU" dirty="0"/>
              <a:t>Намечаем по бокам линии сгиба ( примерно 3см ), складываем по линиям к </a:t>
            </a:r>
            <a:r>
              <a:rPr lang="ru-RU" dirty="0" smtClean="0"/>
              <a:t>середине; 8</a:t>
            </a:r>
            <a:r>
              <a:rPr lang="ru-RU" dirty="0"/>
              <a:t>. Переворачиваем, раскрываем снизу – шапка готова, рисуем красный крест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38" y="2867948"/>
            <a:ext cx="5037666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49" y="3053354"/>
            <a:ext cx="6252178" cy="34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299" y="269269"/>
            <a:ext cx="8911687" cy="1280890"/>
          </a:xfrm>
        </p:spPr>
        <p:txBody>
          <a:bodyPr/>
          <a:lstStyle/>
          <a:p>
            <a:r>
              <a:rPr lang="ru-RU" dirty="0" smtClean="0"/>
              <a:t>9. Приклеиваем </a:t>
            </a:r>
            <a:r>
              <a:rPr lang="ru-RU" dirty="0"/>
              <a:t>к голове бороду</a:t>
            </a:r>
            <a:br>
              <a:rPr lang="ru-RU" dirty="0"/>
            </a:br>
            <a:r>
              <a:rPr lang="ru-RU" dirty="0" smtClean="0"/>
              <a:t>10. Приклеиваем </a:t>
            </a:r>
            <a:r>
              <a:rPr lang="ru-RU" dirty="0"/>
              <a:t>усы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15" y="2269560"/>
            <a:ext cx="5413414" cy="4060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90" y="2269560"/>
            <a:ext cx="5413415" cy="40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289" y="201028"/>
            <a:ext cx="8775510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11. Рисуем </a:t>
            </a:r>
            <a:r>
              <a:rPr lang="ru-RU" dirty="0"/>
              <a:t>маркером нос и </a:t>
            </a:r>
            <a:r>
              <a:rPr lang="ru-RU" dirty="0" smtClean="0"/>
              <a:t>приклеиваем готовые </a:t>
            </a:r>
            <a:r>
              <a:rPr lang="ru-RU" dirty="0"/>
              <a:t>глаза</a:t>
            </a:r>
            <a:br>
              <a:rPr lang="ru-RU" dirty="0"/>
            </a:br>
            <a:r>
              <a:rPr lang="ru-RU" dirty="0" smtClean="0"/>
              <a:t>12.Надеваем </a:t>
            </a:r>
            <a:r>
              <a:rPr lang="ru-RU" dirty="0"/>
              <a:t>шапочку на голову доктору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79" y="2359203"/>
            <a:ext cx="5148317" cy="3861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77" y="2359203"/>
            <a:ext cx="5148317" cy="38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17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145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Helvetica Neue</vt:lpstr>
      <vt:lpstr>Wingdings 3</vt:lpstr>
      <vt:lpstr>Легкий дым</vt:lpstr>
      <vt:lpstr>Презентация PowerPoint</vt:lpstr>
      <vt:lpstr>Презентация PowerPoint</vt:lpstr>
      <vt:lpstr>Пошаговый процесс выполнения работы: 1. Берём лист розового картона и рисуем контур головы доктора Айболита. Затем вырезаем</vt:lpstr>
      <vt:lpstr>2. Одноразовую бумажную тарелку складываем пополам, разрезаем.  Одну половину складываем пополам и тоже разрезаем</vt:lpstr>
      <vt:lpstr>3. Делаем разметку для бороды и усов 4. Вырезаем</vt:lpstr>
      <vt:lpstr>5. Из белого листа бумаги сделаем шапочку доктору. Складываем лист пополам</vt:lpstr>
      <vt:lpstr>6. Отгибаем один слой бумаги назад, другой вперёд; 7. Намечаем по бокам линии сгиба ( примерно 3см ), складываем по линиям к середине; 8. Переворачиваем, раскрываем снизу – шапка готова, рисуем красный крест</vt:lpstr>
      <vt:lpstr>9. Приклеиваем к голове бороду 10. Приклеиваем усы</vt:lpstr>
      <vt:lpstr> 11. Рисуем маркером нос и приклеиваем готовые глаза 12.Надеваем шапочку на голову доктору</vt:lpstr>
      <vt:lpstr>13. Прикрепляем очки и наша подделка – Айболит из картона, готова!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2020-04-26T15:31:41Z</dcterms:created>
  <dcterms:modified xsi:type="dcterms:W3CDTF">2020-04-26T15:52:21Z</dcterms:modified>
</cp:coreProperties>
</file>