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3"/>
  </p:handoutMasterIdLst>
  <p:sldIdLst>
    <p:sldId id="257" r:id="rId5"/>
    <p:sldId id="259" r:id="rId6"/>
    <p:sldId id="261" r:id="rId7"/>
    <p:sldId id="258" r:id="rId8"/>
    <p:sldId id="265" r:id="rId9"/>
    <p:sldId id="266" r:id="rId10"/>
    <p:sldId id="264" r:id="rId11"/>
    <p:sldId id="26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3052" autoAdjust="0"/>
  </p:normalViewPr>
  <p:slideViewPr>
    <p:cSldViewPr snapToGrid="0">
      <p:cViewPr varScale="1">
        <p:scale>
          <a:sx n="68" d="100"/>
          <a:sy n="68" d="100"/>
        </p:scale>
        <p:origin x="9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5" Type="http://schemas.openxmlformats.org/officeDocument/2006/relationships/image" Target="../media/image27.png"/><Relationship Id="rId10" Type="http://schemas.openxmlformats.org/officeDocument/2006/relationships/audio" Target="../media/audio1.wav"/><Relationship Id="rId4" Type="http://schemas.openxmlformats.org/officeDocument/2006/relationships/image" Target="../media/image4.png"/><Relationship Id="rId9" Type="http://schemas.openxmlformats.org/officeDocument/2006/relationships/image" Target="../media/image15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18.pn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29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797" y="824249"/>
            <a:ext cx="9478851" cy="540912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стихотворения А. Плещеева «Весна». Дидактическое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упражнение: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«Когда это бывает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Как нужно одеваться в весенний период?»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со стихотворением А. Плещеева «Весна».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формировать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весне и ее характерных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признаках, и о том как нужно одеваться в весенний период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020" y="-3242"/>
            <a:ext cx="748195" cy="702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840" y="-708797"/>
            <a:ext cx="1497976" cy="9466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899866" y="237879"/>
            <a:ext cx="4839012" cy="1465698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ru-RU" sz="4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Какое сейчас время года?</a:t>
            </a:r>
          </a:p>
        </p:txBody>
      </p:sp>
      <p:sp>
        <p:nvSpPr>
          <p:cNvPr id="14" name="Прямоугольник 13">
            <a:hlinkClick r:id="" action="ppaction://hlinkshowjump?jump=nextslide">
              <a:snd r:embed="rId10" name="chimes.wav"/>
            </a:hlinkClick>
          </p:cNvPr>
          <p:cNvSpPr/>
          <p:nvPr/>
        </p:nvSpPr>
        <p:spPr>
          <a:xfrm>
            <a:off x="585789" y="3446443"/>
            <a:ext cx="2686383" cy="618108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Лето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96994" y="2804800"/>
            <a:ext cx="2723608" cy="636960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Осень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18143" y="2779281"/>
            <a:ext cx="2723608" cy="649719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Зима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4" y="3369470"/>
            <a:ext cx="386141" cy="6060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8B48293-A816-4AC1-A51F-9A520DD033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789" y="192854"/>
            <a:ext cx="2693119" cy="323614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12A5F21-02AF-4978-8F52-02687BD67BBF}"/>
              </a:ext>
            </a:extLst>
          </p:cNvPr>
          <p:cNvSpPr/>
          <p:nvPr/>
        </p:nvSpPr>
        <p:spPr>
          <a:xfrm>
            <a:off x="9359837" y="3421103"/>
            <a:ext cx="2693120" cy="618108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Весна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3FA325E-B63A-4DEF-998F-EBFDC9D319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1407" y="3416241"/>
            <a:ext cx="2723608" cy="32727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8E77CE-3A68-4810-8F28-E0CEA375E5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59837" y="192854"/>
            <a:ext cx="2693120" cy="323614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DB0DCA5-67A6-465A-8BCC-5293FB8D98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6994" y="3441760"/>
            <a:ext cx="2723608" cy="32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50092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43477 0.8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4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141" y="2314576"/>
            <a:ext cx="471359" cy="7397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65" y="3306270"/>
            <a:ext cx="1383331" cy="17666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78" y="-153198"/>
            <a:ext cx="1913925" cy="2027797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755779" y="263426"/>
            <a:ext cx="4839012" cy="1927663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ru-RU" b="1" dirty="0"/>
              <a:t>Какие приметы весны мы находили на прогулке в саду? </a:t>
            </a:r>
            <a:endParaRPr lang="ru-RU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Прямоугольник 11">
            <a:hlinkClick r:id="" action="ppaction://hlinkshowjump?jump=nextslide">
              <a:snd r:embed="rId7" name="chimes.wav"/>
            </a:hlinkClick>
          </p:cNvPr>
          <p:cNvSpPr/>
          <p:nvPr/>
        </p:nvSpPr>
        <p:spPr>
          <a:xfrm>
            <a:off x="434168" y="2434473"/>
            <a:ext cx="2941040" cy="737378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Ярче светит солнышко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04764" y="4875966"/>
            <a:ext cx="2941042" cy="801930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Появились почки на деревьях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983660" y="2316251"/>
            <a:ext cx="2774172" cy="855600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Растаял снег и бегут ручейки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84FA8D9-3276-49CE-B306-CAB1B36A91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168" y="274373"/>
            <a:ext cx="2941040" cy="21683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7F99456-AA6B-4325-9A84-76AA52B4B5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4764" y="2719843"/>
            <a:ext cx="2941042" cy="2168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52EDD3-8EA9-48D5-A42B-3F4261F9A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5362" y="263426"/>
            <a:ext cx="2782470" cy="20536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2D8B8D-9B0E-4FFA-BAB8-A7D626D189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4889" y="3777943"/>
            <a:ext cx="2959141" cy="221935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733F516-563C-4621-9E59-A0CB0B90AD76}"/>
              </a:ext>
            </a:extLst>
          </p:cNvPr>
          <p:cNvSpPr/>
          <p:nvPr/>
        </p:nvSpPr>
        <p:spPr>
          <a:xfrm>
            <a:off x="918369" y="5993998"/>
            <a:ext cx="2941044" cy="762401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Травка зеленеет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2DD09B0-46C0-4FBC-B333-B46FE8747B7B}"/>
              </a:ext>
            </a:extLst>
          </p:cNvPr>
          <p:cNvSpPr/>
          <p:nvPr/>
        </p:nvSpPr>
        <p:spPr>
          <a:xfrm>
            <a:off x="8394889" y="5993999"/>
            <a:ext cx="2959141" cy="762401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Появляются первоцветы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369AE53-90A0-47B0-997F-F3CE2382E9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369" y="3777943"/>
            <a:ext cx="2941043" cy="22160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94" y="5624175"/>
            <a:ext cx="1857205" cy="1240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257">
            <a:off x="96212" y="1966287"/>
            <a:ext cx="766227" cy="71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20046 L 0.45339 0.01782 " pathEditMode="relative" rAng="0" ptsTypes="AA">
                                      <p:cBhvr>
                                        <p:cTn id="6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-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814345" y="1896931"/>
            <a:ext cx="413035" cy="812747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806582" y="1823719"/>
            <a:ext cx="4719525" cy="454355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360000" algn="l">
              <a:lnSpc>
                <a:spcPct val="150000"/>
              </a:lnSpc>
            </a:pPr>
            <a:r>
              <a:rPr lang="ru-RU" sz="2400" dirty="0"/>
              <a:t>Уж тает снег, бегут ручьи,</a:t>
            </a:r>
            <a:br>
              <a:rPr lang="ru-RU" sz="2400" dirty="0"/>
            </a:br>
            <a:r>
              <a:rPr lang="ru-RU" sz="2400" dirty="0"/>
              <a:t>В окно повеяло весною...</a:t>
            </a:r>
            <a:br>
              <a:rPr lang="ru-RU" sz="2400" dirty="0"/>
            </a:br>
            <a:r>
              <a:rPr lang="ru-RU" sz="2400" dirty="0"/>
              <a:t>Засвищут скоро соловьи,</a:t>
            </a:r>
            <a:br>
              <a:rPr lang="ru-RU" sz="2400" dirty="0"/>
            </a:br>
            <a:r>
              <a:rPr lang="ru-RU" sz="2400" dirty="0"/>
              <a:t>И лес оденется </a:t>
            </a:r>
            <a:r>
              <a:rPr lang="ru-RU" sz="2400" dirty="0" err="1"/>
              <a:t>листвою</a:t>
            </a:r>
            <a:r>
              <a:rPr lang="ru-RU" sz="2400" dirty="0"/>
              <a:t>!</a:t>
            </a:r>
            <a:br>
              <a:rPr lang="ru-RU" sz="2400" dirty="0"/>
            </a:br>
            <a:r>
              <a:rPr lang="ru-RU" sz="2400" dirty="0"/>
              <a:t>Чиста небесная лазурь,</a:t>
            </a:r>
            <a:br>
              <a:rPr lang="ru-RU" sz="2400" dirty="0"/>
            </a:br>
            <a:r>
              <a:rPr lang="ru-RU" sz="2400" dirty="0"/>
              <a:t>Теплей и ярче солнце стало,</a:t>
            </a:r>
            <a:br>
              <a:rPr lang="ru-RU" sz="2400" dirty="0"/>
            </a:br>
            <a:r>
              <a:rPr lang="ru-RU" sz="2400" dirty="0"/>
              <a:t>Пора метелей злых и бурь</a:t>
            </a:r>
            <a:br>
              <a:rPr lang="ru-RU" sz="2400" dirty="0"/>
            </a:br>
            <a:r>
              <a:rPr lang="ru-RU" sz="2400" dirty="0"/>
              <a:t>Опять надолго миновала...</a:t>
            </a:r>
            <a:endParaRPr lang="ru-RU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9634">
            <a:off x="250953" y="5512990"/>
            <a:ext cx="2089112" cy="12280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A136600-0B38-4B66-AD03-9DDA57D1A4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95299">
            <a:off x="9008560" y="217022"/>
            <a:ext cx="2614805" cy="313150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1BB1721-ED4C-4949-B378-CD5643D26203}"/>
              </a:ext>
            </a:extLst>
          </p:cNvPr>
          <p:cNvSpPr/>
          <p:nvPr/>
        </p:nvSpPr>
        <p:spPr>
          <a:xfrm>
            <a:off x="793360" y="231954"/>
            <a:ext cx="6307931" cy="762401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Чтение стихотворения А. Плещеева «Весна»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499" flipH="1">
            <a:off x="7721452" y="-1102183"/>
            <a:ext cx="751393" cy="70401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CCE8540-8586-491F-9D63-83FB5C282E2F}"/>
              </a:ext>
            </a:extLst>
          </p:cNvPr>
          <p:cNvSpPr/>
          <p:nvPr/>
        </p:nvSpPr>
        <p:spPr>
          <a:xfrm>
            <a:off x="294284" y="1689500"/>
            <a:ext cx="3758571" cy="3576627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Задание.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Чтение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стихотворение «Весна». Узнать у детей, понравилось ли им стихотворение. Прочитайте еще раз, чтобы дети послушали, как красиво автор описывает приход весны.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27648C-4D4B-40F0-983B-CEB3987C7C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43997">
            <a:off x="3260603" y="1168164"/>
            <a:ext cx="88399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13229 0.28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9 0.01527 L 0.22279 -0.284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840" y="-708797"/>
            <a:ext cx="1497976" cy="9466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4" y="3369470"/>
            <a:ext cx="386141" cy="606027"/>
          </a:xfrm>
          <a:prstGeom prst="rect">
            <a:avLst/>
          </a:prstGeo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E51345D9-192C-46EC-B601-1CE2A8F139E6}"/>
              </a:ext>
            </a:extLst>
          </p:cNvPr>
          <p:cNvSpPr txBox="1">
            <a:spLocks/>
          </p:cNvSpPr>
          <p:nvPr/>
        </p:nvSpPr>
        <p:spPr>
          <a:xfrm>
            <a:off x="3676494" y="435965"/>
            <a:ext cx="4839012" cy="864000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 sz="2800" b="1" dirty="0"/>
              <a:t>Дидактическое упражнение «Когда это бывает?»</a:t>
            </a:r>
            <a:endParaRPr lang="ru-RU" sz="2800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C43AFC46-294D-4127-A790-E519D3777E79}"/>
              </a:ext>
            </a:extLst>
          </p:cNvPr>
          <p:cNvSpPr txBox="1">
            <a:spLocks/>
          </p:cNvSpPr>
          <p:nvPr/>
        </p:nvSpPr>
        <p:spPr>
          <a:xfrm>
            <a:off x="347703" y="1731964"/>
            <a:ext cx="4839012" cy="1840968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l"/>
            <a:r>
              <a:rPr lang="ru-RU" sz="2400" b="1" dirty="0"/>
              <a:t>Называйте приметы, а дети попробуют догадаться, о каком времени года идет речь. </a:t>
            </a:r>
            <a:endParaRPr lang="ru-RU" sz="2800" b="1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F8F57920-C21B-4060-8B8D-B1E449463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731964"/>
            <a:ext cx="5426317" cy="4414835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Травка зеленеет, солнышко блестит.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22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Все деревья блистают в разноцветном узоре.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22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Мороз на окнах рисует сказочные узоры.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22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Ласточка примчалась из-за бела моря.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22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Стаи птиц улетают прочь за синее море.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22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Птицы поют, гнездышки вьют.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872" y="-32063"/>
            <a:ext cx="748195" cy="70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50091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43477 0.8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4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887" y="348855"/>
            <a:ext cx="9710671" cy="5549669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Ребята! Кукла Маша мне сказала, что она не хочет одеваться на прогулку. А мы же хотели 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улице поиграть в различные игры.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делать, не идти же Маше раздетой на прогулку.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давайте кукле Маше расскажем, для чего нужна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одежда!? Одежда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нужна для того, чтобы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не замерзали,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теплой одежде мы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можем долгое время находиться на улице 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вместе с детьми рассказывает кукле Маше о назначении одежды и обуви 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весенний период, чтобы оставаться здоровым и не болеть!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610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845029F3-E84F-4CEA-95C6-B5FA149F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086" y="2565599"/>
            <a:ext cx="4131620" cy="4150686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360000" algn="l">
              <a:lnSpc>
                <a:spcPct val="150000"/>
              </a:lnSpc>
            </a:pPr>
            <a:r>
              <a:rPr lang="ru-RU" sz="2200" dirty="0"/>
              <a:t>Птички с юга прилетели,</a:t>
            </a:r>
            <a:br>
              <a:rPr lang="ru-RU" sz="2200" dirty="0"/>
            </a:br>
            <a:r>
              <a:rPr lang="ru-RU" sz="2200" dirty="0"/>
              <a:t>(Машем руками.)</a:t>
            </a:r>
            <a:br>
              <a:rPr lang="ru-RU" sz="2200" dirty="0"/>
            </a:br>
            <a:r>
              <a:rPr lang="ru-RU" sz="2200" dirty="0"/>
              <a:t>И на поле они сели.</a:t>
            </a:r>
            <a:br>
              <a:rPr lang="ru-RU" sz="2200" dirty="0"/>
            </a:br>
            <a:r>
              <a:rPr lang="ru-RU" sz="2200" dirty="0"/>
              <a:t>(Приседаем.)</a:t>
            </a:r>
            <a:br>
              <a:rPr lang="ru-RU" sz="2200" dirty="0"/>
            </a:br>
            <a:r>
              <a:rPr lang="ru-RU" sz="2200" dirty="0"/>
              <a:t>Стали бегать и скакать,</a:t>
            </a:r>
            <a:br>
              <a:rPr lang="ru-RU" sz="2200" dirty="0"/>
            </a:br>
            <a:r>
              <a:rPr lang="ru-RU" sz="2200" dirty="0"/>
              <a:t>Стали зёрнышки искать.</a:t>
            </a:r>
            <a:br>
              <a:rPr lang="ru-RU" sz="2200" dirty="0"/>
            </a:br>
            <a:r>
              <a:rPr lang="ru-RU" sz="2200" dirty="0"/>
              <a:t>(Прыгаем на месте.)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1E64F160-34D7-442E-8AF9-D1F661F3B0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1896" y="141715"/>
            <a:ext cx="5148208" cy="108171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ru-RU" sz="3200" b="1" dirty="0"/>
              <a:t>Подвижная игра «Птички»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90A47D2D-0768-4A39-A6E4-27E677C97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06035" y="2565599"/>
            <a:ext cx="4574765" cy="4150686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360000" algn="l">
              <a:lnSpc>
                <a:spcPct val="150000"/>
              </a:lnSpc>
              <a:spcBef>
                <a:spcPts val="0"/>
              </a:spcBef>
            </a:pPr>
            <a:r>
              <a:rPr lang="ru-RU" sz="2200" dirty="0"/>
              <a:t>Птички зёрна отыскали,</a:t>
            </a:r>
            <a:br>
              <a:rPr lang="ru-RU" sz="2200" dirty="0"/>
            </a:br>
            <a:r>
              <a:rPr lang="ru-RU" sz="2200" dirty="0"/>
              <a:t>Их охотно поклевали.</a:t>
            </a:r>
            <a:br>
              <a:rPr lang="ru-RU" sz="2200" dirty="0"/>
            </a:br>
            <a:r>
              <a:rPr lang="ru-RU" sz="2200" dirty="0"/>
              <a:t>(Стучим указательным пальчиком одной руки по ладошке другой.)</a:t>
            </a:r>
            <a:br>
              <a:rPr lang="ru-RU" sz="2200" dirty="0"/>
            </a:br>
            <a:r>
              <a:rPr lang="ru-RU" sz="2200" dirty="0"/>
              <a:t>Птички зёрнышек поели,</a:t>
            </a:r>
            <a:br>
              <a:rPr lang="ru-RU" sz="2200" dirty="0"/>
            </a:br>
            <a:r>
              <a:rPr lang="ru-RU" sz="2200" dirty="0"/>
              <a:t>Делать гнёзда улетели.</a:t>
            </a:r>
            <a:br>
              <a:rPr lang="ru-RU" sz="2200" dirty="0"/>
            </a:br>
            <a:r>
              <a:rPr lang="ru-RU" sz="2200" dirty="0"/>
              <a:t>(Машем руками.)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xmlns="" id="{3C0AEB8E-E7F9-41AC-B8A9-D2521D5D405C}"/>
              </a:ext>
            </a:extLst>
          </p:cNvPr>
          <p:cNvSpPr txBox="1">
            <a:spLocks/>
          </p:cNvSpPr>
          <p:nvPr/>
        </p:nvSpPr>
        <p:spPr>
          <a:xfrm>
            <a:off x="2091029" y="1363566"/>
            <a:ext cx="8009941" cy="854700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rgbClr val="418E0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rgbClr val="418E0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rgbClr val="418E0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rgbClr val="418E0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/>
              <a:t>Слушаем стихи и выполняем различные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3750258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0813" y="2588734"/>
            <a:ext cx="6210373" cy="1680532"/>
          </a:xfrm>
        </p:spPr>
        <p:txBody>
          <a:bodyPr/>
          <a:lstStyle/>
          <a:p>
            <a:pPr algn="ctr"/>
            <a:r>
              <a:rPr lang="ru-RU" dirty="0"/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822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3FA65F-4361-4E04-8BDA-4F8256B2EBC3}">
  <ds:schemaRefs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2547570a-e5f4-4946-a4c3-82580e42479e"/>
    <ds:schemaRef ds:uri="6ee78bd2-4339-4042-adc0-bcc646419980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0</TotalTime>
  <Words>229</Words>
  <Application>Microsoft Office PowerPoint</Application>
  <PresentationFormat>Широкоэкранный</PresentationFormat>
  <Paragraphs>35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Segoe UI</vt:lpstr>
      <vt:lpstr>Segoe UI Light</vt:lpstr>
      <vt:lpstr>Times New Roman</vt:lpstr>
      <vt:lpstr>Тема1</vt:lpstr>
      <vt:lpstr>Чтение стихотворения А. Плещеева «Весна». Дидактическое упражнение: «Когда это бывает? Как нужно одеваться в весенний период?» Цель: познакомить детей со стихотворением А. Плещеева «Весна». Задачи: формировать представления о весне и ее характерных признаках, и о том как нужно одеваться в весенний период </vt:lpstr>
      <vt:lpstr>Какое сейчас время года?</vt:lpstr>
      <vt:lpstr>Какие приметы весны мы находили на прогулке в саду? </vt:lpstr>
      <vt:lpstr>Уж тает снег, бегут ручьи, В окно повеяло весною... Засвищут скоро соловьи, И лес оденется листвою! Чиста небесная лазурь, Теплей и ярче солнце стало, Пора метелей злых и бурь Опять надолго миновала...</vt:lpstr>
      <vt:lpstr>Презентация PowerPoint</vt:lpstr>
      <vt:lpstr>Ребята! Кукла Маша мне сказала, что она не хочет одеваться на прогулку. А мы же хотели на улице поиграть в различные игры. Что же делать, не идти же Маше раздетой на прогулку.  Ребята, давайте кукле Маше расскажем, для чего нужна одежда!? Одежда нужна для того, чтобы мы не замерзали, в теплой одежде мы можем долгое время находиться на улице и нам будет тепло.  Воспитатель вместе с детьми рассказывает кукле Маше о назначении одежды и обуви в весенний период, чтобы оставаться здоровым и не болеть!</vt:lpstr>
      <vt:lpstr>Птички с юга прилетели, (Машем руками.) И на поле они сели. (Приседаем.) Стали бегать и скакать, Стали зёрнышки искать. (Прыгаем на месте.)</vt:lpstr>
      <vt:lpstr>Благодарю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2020-04-06T18:06:01Z</dcterms:created>
  <dcterms:modified xsi:type="dcterms:W3CDTF">2020-04-27T10:16:04Z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