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57" r:id="rId3"/>
    <p:sldId id="256" r:id="rId4"/>
    <p:sldId id="265" r:id="rId5"/>
    <p:sldId id="262" r:id="rId6"/>
    <p:sldId id="268" r:id="rId7"/>
    <p:sldId id="270" r:id="rId8"/>
    <p:sldId id="269" r:id="rId9"/>
    <p:sldId id="271" r:id="rId10"/>
    <p:sldId id="272" r:id="rId11"/>
    <p:sldId id="259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 flipV="1">
            <a:off x="494825" y="730569"/>
            <a:ext cx="45719" cy="45719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/>
              <a:t> </a:t>
            </a:r>
            <a:endParaRPr lang="ru-RU" sz="6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295400"/>
            <a:ext cx="8062912" cy="2707480"/>
          </a:xfrm>
        </p:spPr>
        <p:txBody>
          <a:bodyPr>
            <a:noAutofit/>
          </a:bodyPr>
          <a:lstStyle/>
          <a:p>
            <a:pPr algn="ctr"/>
            <a:r>
              <a:rPr lang="ru-RU" sz="11500" b="1" i="1" dirty="0" smtClean="0">
                <a:solidFill>
                  <a:srgbClr val="FF0000"/>
                </a:solidFill>
              </a:rPr>
              <a:t>БЕРЕГИ   ПРИРОДУ!</a:t>
            </a:r>
            <a:endParaRPr lang="ru-RU" sz="11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admin\Music\Documents\hello_html_m5374804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05000" y="0"/>
            <a:ext cx="5105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Music\Documents\img28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194"/>
            <a:ext cx="5715000" cy="6835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admin\Music\Documents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19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Music\Documents\d1d7d6e4199e18442a1ed67d90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8250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Music\Documents\e0efb3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6163" y="1"/>
            <a:ext cx="939850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admin\Music\Documents\koster-kartinki--dlya-deteyy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3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admin\Music\Documents\90702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Music\Documents\img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Music\Documents\img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6248400" cy="6832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Music\Documents\motivator-345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9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admin\Music\Documents\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-246115"/>
            <a:ext cx="6553200" cy="7104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</TotalTime>
  <Words>4</Words>
  <PresentationFormat>Экран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2015-07-19T11:21:43Z</dcterms:created>
  <dcterms:modified xsi:type="dcterms:W3CDTF">2015-08-07T18:26:33Z</dcterms:modified>
</cp:coreProperties>
</file>