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60" r:id="rId4"/>
    <p:sldId id="261" r:id="rId5"/>
    <p:sldId id="259" r:id="rId6"/>
    <p:sldId id="262" r:id="rId7"/>
    <p:sldId id="263" r:id="rId8"/>
    <p:sldId id="264" r:id="rId9"/>
    <p:sldId id="268" r:id="rId10"/>
    <p:sldId id="266" r:id="rId11"/>
    <p:sldId id="267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>
        <p:scale>
          <a:sx n="74" d="100"/>
          <a:sy n="74" d="100"/>
        </p:scale>
        <p:origin x="-1164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110067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44133" y="2461844"/>
            <a:ext cx="68664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Быть здоровым очень просто!</a:t>
            </a:r>
            <a:endParaRPr lang="ru-RU" sz="48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53898" y="1244989"/>
            <a:ext cx="330063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хочешь быть здоров.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Можешь прыгать и скакать,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Можешь бегать и играть.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Добрым быть, весёлым быть.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Руки всегда с мылом мыть.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Зубы чисти в день два раза,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 не выпали все сразу.</a:t>
            </a:r>
            <a:endParaRPr lang="ru-RU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4" name="Рисунок 3" descr="i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9020" y="3482622"/>
            <a:ext cx="3575580" cy="2383720"/>
          </a:xfrm>
          <a:prstGeom prst="rect">
            <a:avLst/>
          </a:prstGeom>
        </p:spPr>
      </p:pic>
      <p:pic>
        <p:nvPicPr>
          <p:cNvPr id="5" name="Рисунок 4" descr="5480_7c617f5036d71eed02b8dbf17ec5367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5734" y="1016000"/>
            <a:ext cx="4496133" cy="43952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26266" y="152401"/>
            <a:ext cx="60790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Соблюдай правила гигиены!</a:t>
            </a:r>
          </a:p>
          <a:p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Чистота – залог здоровья!</a:t>
            </a:r>
            <a:endParaRPr lang="ru-RU" sz="3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68133" y="1237102"/>
            <a:ext cx="3556001" cy="1209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 здоровье сохранить,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Организм свой укрепить,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Знает вся моя семья —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Должен быть режим у дня.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leep-disord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79134" y="2650363"/>
            <a:ext cx="5681133" cy="37779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85533" y="584200"/>
            <a:ext cx="5223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Соблюдай режим дня!</a:t>
            </a:r>
            <a:endParaRPr lang="ru-RU" sz="3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27400" y="1497168"/>
            <a:ext cx="32681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здоровья есть враги,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ними дружбы не води!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избавление-от-вредных-привыче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67442" y="2363787"/>
            <a:ext cx="6191250" cy="30956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2067" y="474133"/>
            <a:ext cx="6697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Исключи вредные привычки!</a:t>
            </a:r>
            <a:endParaRPr lang="ru-RU" sz="3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14678" y="897856"/>
            <a:ext cx="5604804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Чтоб здоровье раздобыть,</a:t>
            </a:r>
            <a:b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Не надо далеко ходить.</a:t>
            </a:r>
            <a:b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Нужно нам самим стараться,</a:t>
            </a:r>
            <a:b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 всё будет получаться.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90332" y="2902634"/>
            <a:ext cx="51223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Вот тогда начнете жить!</a:t>
            </a:r>
            <a:b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Здорово здоровым быть!!!</a:t>
            </a:r>
            <a:endParaRPr lang="ru-RU" sz="3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36344" y="3952178"/>
            <a:ext cx="3718455" cy="2362898"/>
          </a:xfrm>
          <a:prstGeom prst="rect">
            <a:avLst/>
          </a:prstGeom>
        </p:spPr>
      </p:pic>
      <p:pic>
        <p:nvPicPr>
          <p:cNvPr id="8" name="Рисунок 7" descr="109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000" y="2527501"/>
            <a:ext cx="3014134" cy="179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07698" y="457589"/>
            <a:ext cx="18165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TruthCYR Ultra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en-US" sz="3200" b="1" dirty="0" smtClean="0">
                <a:solidFill>
                  <a:schemeClr val="accent1"/>
                </a:solidFill>
                <a:latin typeface="TruthCYR Ultra" pitchFamily="50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 smtClean="0">
                <a:solidFill>
                  <a:schemeClr val="accent1"/>
                </a:solidFill>
                <a:latin typeface="TruthCYR Ultra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Г</a:t>
            </a:r>
            <a:r>
              <a:rPr lang="en-US" sz="3200" b="1" dirty="0" smtClean="0">
                <a:solidFill>
                  <a:schemeClr val="accent1"/>
                </a:solidFill>
                <a:latin typeface="TruthCYR Ultra" pitchFamily="50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 smtClean="0">
                <a:solidFill>
                  <a:schemeClr val="accent1"/>
                </a:solidFill>
                <a:latin typeface="TruthCYR Ultra" pitchFamily="50" charset="-52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lang="en-US" sz="3200" b="1" dirty="0" smtClean="0">
                <a:solidFill>
                  <a:schemeClr val="accent1"/>
                </a:solidFill>
                <a:latin typeface="TruthCYR Ultra" pitchFamily="50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 smtClean="0">
                <a:solidFill>
                  <a:schemeClr val="accent1"/>
                </a:solidFill>
                <a:latin typeface="TruthCYR Ultra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А:</a:t>
            </a:r>
            <a:endParaRPr lang="ru-RU" sz="3200" b="1" dirty="0">
              <a:solidFill>
                <a:schemeClr val="accent1"/>
              </a:solidFill>
              <a:latin typeface="TruthCYR Ultra" pitchFamily="50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 descr="i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6353" y="1050925"/>
            <a:ext cx="2714625" cy="1809750"/>
          </a:xfrm>
          <a:prstGeom prst="rect">
            <a:avLst/>
          </a:prstGeom>
        </p:spPr>
      </p:pic>
      <p:pic>
        <p:nvPicPr>
          <p:cNvPr id="5" name="Рисунок 4" descr="i (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06800" y="2617258"/>
            <a:ext cx="2590800" cy="1809750"/>
          </a:xfrm>
          <a:prstGeom prst="rect">
            <a:avLst/>
          </a:prstGeom>
        </p:spPr>
      </p:pic>
      <p:pic>
        <p:nvPicPr>
          <p:cNvPr id="7" name="Рисунок 6" descr="i (7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4209" y="4200526"/>
            <a:ext cx="2609850" cy="1809750"/>
          </a:xfrm>
          <a:prstGeom prst="rect">
            <a:avLst/>
          </a:prstGeom>
        </p:spPr>
      </p:pic>
      <p:pic>
        <p:nvPicPr>
          <p:cNvPr id="8" name="Рисунок 7" descr="i (8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47317" y="1017058"/>
            <a:ext cx="2095500" cy="1809750"/>
          </a:xfrm>
          <a:prstGeom prst="rect">
            <a:avLst/>
          </a:prstGeom>
        </p:spPr>
      </p:pic>
      <p:pic>
        <p:nvPicPr>
          <p:cNvPr id="9" name="Рисунок 8" descr="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96554" y="4183592"/>
            <a:ext cx="27146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4" name="Рисунок 3" descr="102038225_3745438_s6310_1291627826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2134" y="883574"/>
            <a:ext cx="2954867" cy="1708283"/>
          </a:xfrm>
          <a:prstGeom prst="rect">
            <a:avLst/>
          </a:prstGeom>
        </p:spPr>
      </p:pic>
      <p:pic>
        <p:nvPicPr>
          <p:cNvPr id="5" name="Рисунок 4" descr="51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8933" y="1003978"/>
            <a:ext cx="2438400" cy="1664208"/>
          </a:xfrm>
          <a:prstGeom prst="rect">
            <a:avLst/>
          </a:prstGeom>
        </p:spPr>
      </p:pic>
      <p:pic>
        <p:nvPicPr>
          <p:cNvPr id="7" name="Рисунок 6" descr="morsowani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7267" y="2836334"/>
            <a:ext cx="4110313" cy="2185939"/>
          </a:xfrm>
          <a:prstGeom prst="rect">
            <a:avLst/>
          </a:prstGeom>
        </p:spPr>
      </p:pic>
      <p:pic>
        <p:nvPicPr>
          <p:cNvPr id="8" name="Рисунок 7" descr="zakalivanie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64200" y="2899664"/>
            <a:ext cx="2853268" cy="2136414"/>
          </a:xfrm>
          <a:prstGeom prst="rect">
            <a:avLst/>
          </a:prstGeom>
        </p:spPr>
      </p:pic>
      <p:pic>
        <p:nvPicPr>
          <p:cNvPr id="9" name="Рисунок 8" descr="surekli-yorgunluk-ve-ac-hissetme-nedenler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66534" y="4775200"/>
            <a:ext cx="3338285" cy="194733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776134" y="314868"/>
            <a:ext cx="2683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TruthCYR Ultra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en-US" sz="3200" b="1" dirty="0" smtClean="0">
                <a:solidFill>
                  <a:schemeClr val="accent1"/>
                </a:solidFill>
                <a:latin typeface="TruthCYR Ultra" pitchFamily="50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 smtClean="0">
                <a:solidFill>
                  <a:schemeClr val="accent1"/>
                </a:solidFill>
                <a:latin typeface="TruthCYR Ultra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Г</a:t>
            </a:r>
            <a:r>
              <a:rPr lang="en-US" sz="3200" b="1" dirty="0" smtClean="0">
                <a:solidFill>
                  <a:schemeClr val="accent1"/>
                </a:solidFill>
                <a:latin typeface="TruthCYR Ultra" pitchFamily="50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 smtClean="0">
                <a:solidFill>
                  <a:schemeClr val="accent1"/>
                </a:solidFill>
                <a:latin typeface="TruthCYR Ultra" pitchFamily="50" charset="-52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lang="en-US" sz="3200" b="1" dirty="0" smtClean="0">
                <a:solidFill>
                  <a:schemeClr val="accent1"/>
                </a:solidFill>
                <a:latin typeface="TruthCYR Ultra" pitchFamily="50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 smtClean="0">
                <a:solidFill>
                  <a:schemeClr val="accent1"/>
                </a:solidFill>
                <a:latin typeface="TruthCYR Ultra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А:</a:t>
            </a:r>
            <a:endParaRPr lang="ru-RU" sz="3200" b="1" dirty="0">
              <a:solidFill>
                <a:schemeClr val="accent1"/>
              </a:solidFill>
              <a:latin typeface="TruthCYR Ultra" pitchFamily="50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6466" y="1202266"/>
            <a:ext cx="52859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Быть здоровым очень просто!</a:t>
            </a:r>
            <a:endParaRPr lang="ru-RU" sz="32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5" name="Рисунок 4" descr="838001__children-illustration-3-children-on-gras_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2533" y="2556933"/>
            <a:ext cx="4741333" cy="355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06133" y="432189"/>
            <a:ext cx="58335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Просыпайся рано утром!</a:t>
            </a:r>
            <a:endParaRPr lang="ru-RU" sz="3200" b="1" dirty="0">
              <a:solidFill>
                <a:schemeClr val="accent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4" y="1703153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 слайда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 descr="kartinkiut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7720" y="1058333"/>
            <a:ext cx="4060235" cy="2681287"/>
          </a:xfrm>
          <a:prstGeom prst="rect">
            <a:avLst/>
          </a:prstGeom>
        </p:spPr>
      </p:pic>
      <p:pic>
        <p:nvPicPr>
          <p:cNvPr id="7" name="Рисунок 6" descr="i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88933" y="3904897"/>
            <a:ext cx="3920066" cy="261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82066" y="153343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Следует, ребята, знать —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Нужно всем подольше спать.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Ну а утром не лениться —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зарядку становиться!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55f3f6fa6f56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40150" y="3275659"/>
            <a:ext cx="5132917" cy="3342099"/>
          </a:xfrm>
          <a:prstGeom prst="rect">
            <a:avLst/>
          </a:prstGeom>
        </p:spPr>
      </p:pic>
      <p:pic>
        <p:nvPicPr>
          <p:cNvPr id="8" name="Рисунок 7" descr="36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4970" y="1210733"/>
            <a:ext cx="4103738" cy="24045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4334" y="279398"/>
            <a:ext cx="8339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 утрам не ленись, на зарядку становись!</a:t>
            </a:r>
            <a:endParaRPr lang="ru-RU" sz="3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72268" y="550722"/>
            <a:ext cx="6477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Закаляйся и тогда не страшна</a:t>
            </a:r>
          </a:p>
          <a:p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тебе хандра!!!</a:t>
            </a:r>
            <a:endParaRPr lang="ru-RU" sz="3200" b="1" dirty="0">
              <a:solidFill>
                <a:schemeClr val="accent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4" y="1703153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 слайда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 descr="1356424236_3354279914_9beb2a5c0d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1349" y="1799336"/>
            <a:ext cx="6707717" cy="45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35381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Заголовок слайда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4" y="1703153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 слайда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 descr="воздушные-ванны-300x2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696384"/>
            <a:ext cx="3810000" cy="2857500"/>
          </a:xfrm>
          <a:prstGeom prst="rect">
            <a:avLst/>
          </a:prstGeom>
        </p:spPr>
      </p:pic>
      <p:pic>
        <p:nvPicPr>
          <p:cNvPr id="7" name="Рисунок 6" descr="zakalivanya-malishe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1600" y="3759200"/>
            <a:ext cx="4735501" cy="2697437"/>
          </a:xfrm>
          <a:prstGeom prst="rect">
            <a:avLst/>
          </a:prstGeom>
        </p:spPr>
      </p:pic>
      <p:pic>
        <p:nvPicPr>
          <p:cNvPr id="8" name="Рисунок 7" descr="ima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71957" y="321732"/>
            <a:ext cx="2751058" cy="314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569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88498" y="339056"/>
            <a:ext cx="40529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Правильно питайся!</a:t>
            </a:r>
            <a:endParaRPr lang="ru-RU" sz="3200" b="1" dirty="0">
              <a:solidFill>
                <a:schemeClr val="accent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91077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В жизни нам необходимо</a:t>
            </a:r>
            <a:br>
              <a:rPr lang="ru-RU" dirty="0" smtClean="0"/>
            </a:br>
            <a:r>
              <a:rPr lang="ru-RU" dirty="0" smtClean="0"/>
              <a:t>Очень много витаминов,</a:t>
            </a:r>
            <a:br>
              <a:rPr lang="ru-RU" dirty="0" smtClean="0"/>
            </a:br>
            <a:r>
              <a:rPr lang="ru-RU" dirty="0" smtClean="0"/>
              <a:t>Всех сейчас не перечесть.</a:t>
            </a:r>
            <a:br>
              <a:rPr lang="ru-RU" dirty="0" smtClean="0"/>
            </a:br>
            <a:r>
              <a:rPr lang="ru-RU" dirty="0" smtClean="0"/>
              <a:t>Нужно нам побольше есть</a:t>
            </a:r>
            <a:br>
              <a:rPr lang="ru-RU" dirty="0" smtClean="0"/>
            </a:br>
            <a:r>
              <a:rPr lang="ru-RU" dirty="0" smtClean="0"/>
              <a:t>Мясо, овощи и фрукты –</a:t>
            </a:r>
            <a:br>
              <a:rPr lang="ru-RU" dirty="0" smtClean="0"/>
            </a:br>
            <a:r>
              <a:rPr lang="ru-RU" dirty="0" smtClean="0"/>
              <a:t>Натуральные продукты,</a:t>
            </a:r>
            <a:br>
              <a:rPr lang="ru-RU" dirty="0" smtClean="0"/>
            </a:br>
            <a:r>
              <a:rPr lang="ru-RU" dirty="0" smtClean="0"/>
              <a:t>А вот чипсы, знай всегда,</a:t>
            </a:r>
            <a:br>
              <a:rPr lang="ru-RU" dirty="0" smtClean="0"/>
            </a:br>
            <a:r>
              <a:rPr lang="ru-RU" dirty="0" smtClean="0"/>
              <a:t>Это вредная еда.</a:t>
            </a:r>
            <a:endParaRPr lang="ru-RU" dirty="0"/>
          </a:p>
        </p:txBody>
      </p:sp>
      <p:pic>
        <p:nvPicPr>
          <p:cNvPr id="7" name="Рисунок 6" descr="p19kgh2qc3ohtl8l3nnb357g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600" y="973667"/>
            <a:ext cx="5164667" cy="516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35381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Заголовок слайда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4" y="1703153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 слайда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 descr="gw5KRb1zYl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4238"/>
            <a:ext cx="9144000" cy="628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27632" y="347522"/>
            <a:ext cx="48185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Не забывай о прогулках!</a:t>
            </a:r>
            <a:endParaRPr lang="ru-RU" sz="3200" b="1" dirty="0">
              <a:solidFill>
                <a:schemeClr val="accent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96934" y="1508036"/>
            <a:ext cx="330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Всей семьёй в поход мы ходим,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Отдыхаем на природе.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Бегаем и загораем.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 здоровье укрепляем.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" y="1275133"/>
            <a:ext cx="3817409" cy="2855542"/>
          </a:xfrm>
          <a:prstGeom prst="rect">
            <a:avLst/>
          </a:prstGeom>
        </p:spPr>
      </p:pic>
      <p:pic>
        <p:nvPicPr>
          <p:cNvPr id="8" name="Рисунок 7" descr="vakantiehuis-de-beukenlaan-oudemirdum-rustig-landelijk-gelegen_25633_zo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41801" y="3304822"/>
            <a:ext cx="4582498" cy="305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46135" y="1093170"/>
            <a:ext cx="3784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 здоровым, крепким быть,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Надо развиваться.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для тела и души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Спортом заниматься.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5201" y="2320925"/>
            <a:ext cx="3634846" cy="2423231"/>
          </a:xfrm>
          <a:prstGeom prst="rect">
            <a:avLst/>
          </a:prstGeom>
        </p:spPr>
      </p:pic>
      <p:pic>
        <p:nvPicPr>
          <p:cNvPr id="7" name="Рисунок 6" descr="s907193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17017" y="2429933"/>
            <a:ext cx="3939117" cy="44280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88267" y="414866"/>
            <a:ext cx="393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Занимайся спортом!</a:t>
            </a:r>
            <a:endParaRPr lang="ru-RU" sz="3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301</TotalTime>
  <Words>124</Words>
  <Application>Microsoft Office PowerPoint</Application>
  <PresentationFormat>Экран (4:3)</PresentationFormat>
  <Paragraphs>31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Елена Александровна</cp:lastModifiedBy>
  <cp:revision>31</cp:revision>
  <dcterms:created xsi:type="dcterms:W3CDTF">2013-11-19T05:52:05Z</dcterms:created>
  <dcterms:modified xsi:type="dcterms:W3CDTF">2020-04-25T02:41:31Z</dcterms:modified>
</cp:coreProperties>
</file>